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Anton"/>
      <p:regular r:id="rId34"/>
    </p:embeddedFont>
    <p:embeddedFont>
      <p:font typeface="Raleway"/>
      <p:regular r:id="rId35"/>
      <p:bold r:id="rId36"/>
      <p:italic r:id="rId37"/>
      <p:boldItalic r:id="rId38"/>
    </p:embeddedFont>
    <p:embeddedFont>
      <p:font typeface="M PLUS 1p"/>
      <p:regular r:id="rId39"/>
      <p:bold r:id="rId40"/>
    </p:embeddedFont>
    <p:embeddedFont>
      <p:font typeface="Raleway Black"/>
      <p:bold r:id="rId41"/>
      <p:boldItalic r:id="rId42"/>
    </p:embeddedFont>
    <p:embeddedFont>
      <p:font typeface="PT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qhnf3XUI2FT++T4Q2CTZRVKZD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EB9810-EE2D-4CE3-A4A9-A6AB92E538CC}">
  <a:tblStyle styleId="{AEEB9810-EE2D-4CE3-A4A9-A6AB92E538C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PLUS1p-bold.fntdata"/><Relationship Id="rId20" Type="http://schemas.openxmlformats.org/officeDocument/2006/relationships/slide" Target="slides/slide15.xml"/><Relationship Id="rId42" Type="http://schemas.openxmlformats.org/officeDocument/2006/relationships/font" Target="fonts/RalewayBlack-boldItalic.fntdata"/><Relationship Id="rId41" Type="http://schemas.openxmlformats.org/officeDocument/2006/relationships/font" Target="fonts/RalewayBlack-bold.fntdata"/><Relationship Id="rId22" Type="http://schemas.openxmlformats.org/officeDocument/2006/relationships/slide" Target="slides/slide17.xml"/><Relationship Id="rId44" Type="http://schemas.openxmlformats.org/officeDocument/2006/relationships/font" Target="fonts/PTSans-bold.fntdata"/><Relationship Id="rId21" Type="http://schemas.openxmlformats.org/officeDocument/2006/relationships/slide" Target="slides/slide16.xml"/><Relationship Id="rId43" Type="http://schemas.openxmlformats.org/officeDocument/2006/relationships/font" Target="fonts/PTSans-regular.fntdata"/><Relationship Id="rId24" Type="http://schemas.openxmlformats.org/officeDocument/2006/relationships/slide" Target="slides/slide19.xml"/><Relationship Id="rId46" Type="http://schemas.openxmlformats.org/officeDocument/2006/relationships/font" Target="fonts/PTSans-boldItalic.fntdata"/><Relationship Id="rId23" Type="http://schemas.openxmlformats.org/officeDocument/2006/relationships/slide" Target="slides/slide18.xml"/><Relationship Id="rId45" Type="http://schemas.openxmlformats.org/officeDocument/2006/relationships/font" Target="fonts/PT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font" Target="fonts/Anton-regular.fntdata"/><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MPLUS1p-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orbes.com/sites/blakemorgan/2023/06/01/new-data-about-airlines-competing-on-customer-experience/?sh=573cdde24904" TargetMode="External"/><Relationship Id="rId3" Type="http://schemas.openxmlformats.org/officeDocument/2006/relationships/hyperlink" Target="https://www2.deloitte.com/us/en/pages/consumer-business/articles/airline-customer-experience.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6" name="Google Shape;32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0" name="Shape 4780"/>
        <p:cNvGrpSpPr/>
        <p:nvPr/>
      </p:nvGrpSpPr>
      <p:grpSpPr>
        <a:xfrm>
          <a:off x="0" y="0"/>
          <a:ext cx="0" cy="0"/>
          <a:chOff x="0" y="0"/>
          <a:chExt cx="0" cy="0"/>
        </a:xfrm>
      </p:grpSpPr>
      <p:sp>
        <p:nvSpPr>
          <p:cNvPr id="4781" name="Google Shape;478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2" name="Google Shape;47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7" name="Shape 5027"/>
        <p:cNvGrpSpPr/>
        <p:nvPr/>
      </p:nvGrpSpPr>
      <p:grpSpPr>
        <a:xfrm>
          <a:off x="0" y="0"/>
          <a:ext cx="0" cy="0"/>
          <a:chOff x="0" y="0"/>
          <a:chExt cx="0" cy="0"/>
        </a:xfrm>
      </p:grpSpPr>
      <p:sp>
        <p:nvSpPr>
          <p:cNvPr id="5028" name="Google Shape;50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9" name="Google Shape;50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0" name="Shape 5040"/>
        <p:cNvGrpSpPr/>
        <p:nvPr/>
      </p:nvGrpSpPr>
      <p:grpSpPr>
        <a:xfrm>
          <a:off x="0" y="0"/>
          <a:ext cx="0" cy="0"/>
          <a:chOff x="0" y="0"/>
          <a:chExt cx="0" cy="0"/>
        </a:xfrm>
      </p:grpSpPr>
      <p:sp>
        <p:nvSpPr>
          <p:cNvPr id="5041" name="Google Shape;504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2" name="Google Shape;504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7" name="Shape 5287"/>
        <p:cNvGrpSpPr/>
        <p:nvPr/>
      </p:nvGrpSpPr>
      <p:grpSpPr>
        <a:xfrm>
          <a:off x="0" y="0"/>
          <a:ext cx="0" cy="0"/>
          <a:chOff x="0" y="0"/>
          <a:chExt cx="0" cy="0"/>
        </a:xfrm>
      </p:grpSpPr>
      <p:sp>
        <p:nvSpPr>
          <p:cNvPr id="5288" name="Google Shape;528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9" name="Google Shape;528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9" name="Shape 5349"/>
        <p:cNvGrpSpPr/>
        <p:nvPr/>
      </p:nvGrpSpPr>
      <p:grpSpPr>
        <a:xfrm>
          <a:off x="0" y="0"/>
          <a:ext cx="0" cy="0"/>
          <a:chOff x="0" y="0"/>
          <a:chExt cx="0" cy="0"/>
        </a:xfrm>
      </p:grpSpPr>
      <p:sp>
        <p:nvSpPr>
          <p:cNvPr id="5350" name="Google Shape;53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1" name="Google Shape;53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5" name="Shape 5405"/>
        <p:cNvGrpSpPr/>
        <p:nvPr/>
      </p:nvGrpSpPr>
      <p:grpSpPr>
        <a:xfrm>
          <a:off x="0" y="0"/>
          <a:ext cx="0" cy="0"/>
          <a:chOff x="0" y="0"/>
          <a:chExt cx="0" cy="0"/>
        </a:xfrm>
      </p:grpSpPr>
      <p:sp>
        <p:nvSpPr>
          <p:cNvPr id="5406" name="Google Shape;540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7" name="Google Shape;54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2" name="Shape 5652"/>
        <p:cNvGrpSpPr/>
        <p:nvPr/>
      </p:nvGrpSpPr>
      <p:grpSpPr>
        <a:xfrm>
          <a:off x="0" y="0"/>
          <a:ext cx="0" cy="0"/>
          <a:chOff x="0" y="0"/>
          <a:chExt cx="0" cy="0"/>
        </a:xfrm>
      </p:grpSpPr>
      <p:sp>
        <p:nvSpPr>
          <p:cNvPr id="5653" name="Google Shape;56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4" name="Google Shape;56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1" name="Shape 5891"/>
        <p:cNvGrpSpPr/>
        <p:nvPr/>
      </p:nvGrpSpPr>
      <p:grpSpPr>
        <a:xfrm>
          <a:off x="0" y="0"/>
          <a:ext cx="0" cy="0"/>
          <a:chOff x="0" y="0"/>
          <a:chExt cx="0" cy="0"/>
        </a:xfrm>
      </p:grpSpPr>
      <p:sp>
        <p:nvSpPr>
          <p:cNvPr id="5892" name="Google Shape;589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3" name="Google Shape;58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5" name="Shape 5905"/>
        <p:cNvGrpSpPr/>
        <p:nvPr/>
      </p:nvGrpSpPr>
      <p:grpSpPr>
        <a:xfrm>
          <a:off x="0" y="0"/>
          <a:ext cx="0" cy="0"/>
          <a:chOff x="0" y="0"/>
          <a:chExt cx="0" cy="0"/>
        </a:xfrm>
      </p:grpSpPr>
      <p:sp>
        <p:nvSpPr>
          <p:cNvPr id="5906" name="Google Shape;590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7" name="Google Shape;590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2" name="Shape 6152"/>
        <p:cNvGrpSpPr/>
        <p:nvPr/>
      </p:nvGrpSpPr>
      <p:grpSpPr>
        <a:xfrm>
          <a:off x="0" y="0"/>
          <a:ext cx="0" cy="0"/>
          <a:chOff x="0" y="0"/>
          <a:chExt cx="0" cy="0"/>
        </a:xfrm>
      </p:grpSpPr>
      <p:sp>
        <p:nvSpPr>
          <p:cNvPr id="6153" name="Google Shape;615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4" name="Google Shape;615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4" name="Google Shape;35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6" name="Shape 6166"/>
        <p:cNvGrpSpPr/>
        <p:nvPr/>
      </p:nvGrpSpPr>
      <p:grpSpPr>
        <a:xfrm>
          <a:off x="0" y="0"/>
          <a:ext cx="0" cy="0"/>
          <a:chOff x="0" y="0"/>
          <a:chExt cx="0" cy="0"/>
        </a:xfrm>
      </p:grpSpPr>
      <p:sp>
        <p:nvSpPr>
          <p:cNvPr id="6167" name="Google Shape;61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8" name="Google Shape;61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4" name="Shape 6174"/>
        <p:cNvGrpSpPr/>
        <p:nvPr/>
      </p:nvGrpSpPr>
      <p:grpSpPr>
        <a:xfrm>
          <a:off x="0" y="0"/>
          <a:ext cx="0" cy="0"/>
          <a:chOff x="0" y="0"/>
          <a:chExt cx="0" cy="0"/>
        </a:xfrm>
      </p:grpSpPr>
      <p:sp>
        <p:nvSpPr>
          <p:cNvPr id="6175" name="Google Shape;617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6" name="Google Shape;61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of the biggest challenges we faced was our original dataset leaned heavily on classification which made it difficult for us to interpret it in a way appropriate for regression models. We overcame this by making the tough decision to switch datasets mid project that had 1 to 10 ratings.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 limitation of our dataset is that there are many unaccounted factors such as whether or not the passenger was coming from a connecting flight which can greatly affect satisfaction.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Lastly, since we are using survey data, there can be bias on who answers the survey and the results they give us.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6" name="Shape 6486"/>
        <p:cNvGrpSpPr/>
        <p:nvPr/>
      </p:nvGrpSpPr>
      <p:grpSpPr>
        <a:xfrm>
          <a:off x="0" y="0"/>
          <a:ext cx="0" cy="0"/>
          <a:chOff x="0" y="0"/>
          <a:chExt cx="0" cy="0"/>
        </a:xfrm>
      </p:grpSpPr>
      <p:sp>
        <p:nvSpPr>
          <p:cNvPr id="6487" name="Google Shape;648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8" name="Google Shape;648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terms of takeaways, I think this was a good experience for us to learn more about working on a real world dataset and applying all the methods we learned in class. In this process, we practiced with data cleaning and processing, splitting datasets, tuning machine learning models and model evaluation and selection.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9" name="Shape 6499"/>
        <p:cNvGrpSpPr/>
        <p:nvPr/>
      </p:nvGrpSpPr>
      <p:grpSpPr>
        <a:xfrm>
          <a:off x="0" y="0"/>
          <a:ext cx="0" cy="0"/>
          <a:chOff x="0" y="0"/>
          <a:chExt cx="0" cy="0"/>
        </a:xfrm>
      </p:grpSpPr>
      <p:sp>
        <p:nvSpPr>
          <p:cNvPr id="6500" name="Google Shape;650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1" name="Google Shape;650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1" name="Shape 6511"/>
        <p:cNvGrpSpPr/>
        <p:nvPr/>
      </p:nvGrpSpPr>
      <p:grpSpPr>
        <a:xfrm>
          <a:off x="0" y="0"/>
          <a:ext cx="0" cy="0"/>
          <a:chOff x="0" y="0"/>
          <a:chExt cx="0" cy="0"/>
        </a:xfrm>
      </p:grpSpPr>
      <p:sp>
        <p:nvSpPr>
          <p:cNvPr id="6512" name="Google Shape;651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3" name="Google Shape;65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9" name="Shape 6769"/>
        <p:cNvGrpSpPr/>
        <p:nvPr/>
      </p:nvGrpSpPr>
      <p:grpSpPr>
        <a:xfrm>
          <a:off x="0" y="0"/>
          <a:ext cx="0" cy="0"/>
          <a:chOff x="0" y="0"/>
          <a:chExt cx="0" cy="0"/>
        </a:xfrm>
      </p:grpSpPr>
      <p:sp>
        <p:nvSpPr>
          <p:cNvPr id="6770" name="Google Shape;6770;g2a303a4bc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1" name="Google Shape;6771;g2a303a4bc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5" name="Shape 6775"/>
        <p:cNvGrpSpPr/>
        <p:nvPr/>
      </p:nvGrpSpPr>
      <p:grpSpPr>
        <a:xfrm>
          <a:off x="0" y="0"/>
          <a:ext cx="0" cy="0"/>
          <a:chOff x="0" y="0"/>
          <a:chExt cx="0" cy="0"/>
        </a:xfrm>
      </p:grpSpPr>
      <p:sp>
        <p:nvSpPr>
          <p:cNvPr id="6776" name="Google Shape;6776;g2a303a4bc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7" name="Google Shape;6777;g2a303a4bc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1" name="Shape 6781"/>
        <p:cNvGrpSpPr/>
        <p:nvPr/>
      </p:nvGrpSpPr>
      <p:grpSpPr>
        <a:xfrm>
          <a:off x="0" y="0"/>
          <a:ext cx="0" cy="0"/>
          <a:chOff x="0" y="0"/>
          <a:chExt cx="0" cy="0"/>
        </a:xfrm>
      </p:grpSpPr>
      <p:sp>
        <p:nvSpPr>
          <p:cNvPr id="6782" name="Google Shape;6782;g2a303a4bc7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3" name="Google Shape;6783;g2a303a4bc7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7" name="Shape 6787"/>
        <p:cNvGrpSpPr/>
        <p:nvPr/>
      </p:nvGrpSpPr>
      <p:grpSpPr>
        <a:xfrm>
          <a:off x="0" y="0"/>
          <a:ext cx="0" cy="0"/>
          <a:chOff x="0" y="0"/>
          <a:chExt cx="0" cy="0"/>
        </a:xfrm>
      </p:grpSpPr>
      <p:sp>
        <p:nvSpPr>
          <p:cNvPr id="6788" name="Google Shape;6788;g2a303a4bc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9" name="Google Shape;6789;g2a303a4bc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8" name="Google Shape;36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272727"/>
              </a:buClr>
              <a:buSzPts val="2800"/>
              <a:buFont typeface="M PLUS 1p"/>
              <a:buChar char="-"/>
            </a:pPr>
            <a:r>
              <a:rPr lang="en" sz="1400" u="sng">
                <a:solidFill>
                  <a:srgbClr val="272727"/>
                </a:solidFill>
                <a:latin typeface="M PLUS 1p"/>
                <a:ea typeface="M PLUS 1p"/>
                <a:cs typeface="M PLUS 1p"/>
                <a:sym typeface="M PLUS 1p"/>
                <a:hlinkClick r:id="rId2">
                  <a:extLst>
                    <a:ext uri="{A12FA001-AC4F-418D-AE19-62706E023703}">
                      <ahyp:hlinkClr val="tx"/>
                    </a:ext>
                  </a:extLst>
                </a:hlinkClick>
              </a:rPr>
              <a:t>https://www.forbes.com/sites/blakemorgan/2023/06/01/new-data-about-airlines-competing-on-customer-experience/?sh=573cdde24904</a:t>
            </a:r>
            <a:endParaRPr sz="1400">
              <a:solidFill>
                <a:srgbClr val="272727"/>
              </a:solidFill>
              <a:latin typeface="M PLUS 1p"/>
              <a:ea typeface="M PLUS 1p"/>
              <a:cs typeface="M PLUS 1p"/>
              <a:sym typeface="M PLUS 1p"/>
            </a:endParaRPr>
          </a:p>
          <a:p>
            <a:pPr indent="-406400" lvl="0" marL="457200" rtl="0" algn="l">
              <a:lnSpc>
                <a:spcPct val="100000"/>
              </a:lnSpc>
              <a:spcBef>
                <a:spcPts val="0"/>
              </a:spcBef>
              <a:spcAft>
                <a:spcPts val="0"/>
              </a:spcAft>
              <a:buClr>
                <a:srgbClr val="272727"/>
              </a:buClr>
              <a:buSzPts val="2800"/>
              <a:buFont typeface="M PLUS 1p"/>
              <a:buChar char="-"/>
            </a:pPr>
            <a:r>
              <a:rPr lang="en" sz="1400" u="sng">
                <a:solidFill>
                  <a:srgbClr val="272727"/>
                </a:solidFill>
                <a:latin typeface="M PLUS 1p"/>
                <a:ea typeface="M PLUS 1p"/>
                <a:cs typeface="M PLUS 1p"/>
                <a:sym typeface="M PLUS 1p"/>
                <a:hlinkClick r:id="rId3">
                  <a:extLst>
                    <a:ext uri="{A12FA001-AC4F-418D-AE19-62706E023703}">
                      <ahyp:hlinkClr val="tx"/>
                    </a:ext>
                  </a:extLst>
                </a:hlinkClick>
              </a:rPr>
              <a:t>https://www2.deloitte.com/us/en/pages/consumer-business/articles/airline-customer-experience.html</a:t>
            </a:r>
            <a:endParaRPr sz="1400">
              <a:solidFill>
                <a:srgbClr val="272727"/>
              </a:solidFill>
              <a:latin typeface="M PLUS 1p"/>
              <a:ea typeface="M PLUS 1p"/>
              <a:cs typeface="M PLUS 1p"/>
              <a:sym typeface="M PLUS 1p"/>
            </a:endParaRPr>
          </a:p>
          <a:p>
            <a:pPr indent="-406400" lvl="0" marL="457200" rtl="0" algn="l">
              <a:lnSpc>
                <a:spcPct val="100000"/>
              </a:lnSpc>
              <a:spcBef>
                <a:spcPts val="0"/>
              </a:spcBef>
              <a:spcAft>
                <a:spcPts val="0"/>
              </a:spcAft>
              <a:buClr>
                <a:srgbClr val="272727"/>
              </a:buClr>
              <a:buSzPts val="2800"/>
              <a:buFont typeface="M PLUS 1p"/>
              <a:buChar char="-"/>
            </a:pPr>
            <a:r>
              <a:rPr lang="en" sz="1400">
                <a:solidFill>
                  <a:srgbClr val="272727"/>
                </a:solidFill>
                <a:latin typeface="M PLUS 1p"/>
                <a:ea typeface="M PLUS 1p"/>
                <a:cs typeface="M PLUS 1p"/>
                <a:sym typeface="M PLUS 1p"/>
              </a:rPr>
              <a:t>https://www.airship.com/blog/alaska-airlines-customer-experience-data/</a:t>
            </a:r>
            <a:endParaRPr sz="1400">
              <a:solidFill>
                <a:srgbClr val="272727"/>
              </a:solidFill>
              <a:latin typeface="M PLUS 1p"/>
              <a:ea typeface="M PLUS 1p"/>
              <a:cs typeface="M PLUS 1p"/>
              <a:sym typeface="M PLUS 1p"/>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9" name="Google Shape;39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9" name="Shape 4169"/>
        <p:cNvGrpSpPr/>
        <p:nvPr/>
      </p:nvGrpSpPr>
      <p:grpSpPr>
        <a:xfrm>
          <a:off x="0" y="0"/>
          <a:ext cx="0" cy="0"/>
          <a:chOff x="0" y="0"/>
          <a:chExt cx="0" cy="0"/>
        </a:xfrm>
      </p:grpSpPr>
      <p:sp>
        <p:nvSpPr>
          <p:cNvPr id="4170" name="Google Shape;417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1" name="Google Shape;41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7" name="Google Shape;41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2" name="Shape 4232"/>
        <p:cNvGrpSpPr/>
        <p:nvPr/>
      </p:nvGrpSpPr>
      <p:grpSpPr>
        <a:xfrm>
          <a:off x="0" y="0"/>
          <a:ext cx="0" cy="0"/>
          <a:chOff x="0" y="0"/>
          <a:chExt cx="0" cy="0"/>
        </a:xfrm>
      </p:grpSpPr>
      <p:sp>
        <p:nvSpPr>
          <p:cNvPr id="4233" name="Google Shape;423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4" name="Google Shape;42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2" name="Shape 4292"/>
        <p:cNvGrpSpPr/>
        <p:nvPr/>
      </p:nvGrpSpPr>
      <p:grpSpPr>
        <a:xfrm>
          <a:off x="0" y="0"/>
          <a:ext cx="0" cy="0"/>
          <a:chOff x="0" y="0"/>
          <a:chExt cx="0" cy="0"/>
        </a:xfrm>
      </p:grpSpPr>
      <p:sp>
        <p:nvSpPr>
          <p:cNvPr id="4293" name="Google Shape;42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4" name="Google Shape;42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6" name="Google Shape;45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6"/>
          <p:cNvGrpSpPr/>
          <p:nvPr/>
        </p:nvGrpSpPr>
        <p:grpSpPr>
          <a:xfrm>
            <a:off x="-1226883" y="4070300"/>
            <a:ext cx="11597767" cy="1073228"/>
            <a:chOff x="0" y="4070300"/>
            <a:chExt cx="11597767" cy="1073228"/>
          </a:xfrm>
        </p:grpSpPr>
        <p:sp>
          <p:nvSpPr>
            <p:cNvPr id="10" name="Google Shape;10;p26"/>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6"/>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6"/>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6"/>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6"/>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 name="Google Shape;15;p26"/>
          <p:cNvGrpSpPr/>
          <p:nvPr/>
        </p:nvGrpSpPr>
        <p:grpSpPr>
          <a:xfrm flipH="1">
            <a:off x="-295475" y="3197463"/>
            <a:ext cx="665236" cy="1946062"/>
            <a:chOff x="8991157" y="-2384450"/>
            <a:chExt cx="665236" cy="1946062"/>
          </a:xfrm>
        </p:grpSpPr>
        <p:sp>
          <p:nvSpPr>
            <p:cNvPr id="16" name="Google Shape;16;p2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26"/>
          <p:cNvGrpSpPr/>
          <p:nvPr/>
        </p:nvGrpSpPr>
        <p:grpSpPr>
          <a:xfrm>
            <a:off x="8232137" y="3132754"/>
            <a:ext cx="764487" cy="2010759"/>
            <a:chOff x="9765662" y="-2191721"/>
            <a:chExt cx="764487" cy="2010759"/>
          </a:xfrm>
        </p:grpSpPr>
        <p:sp>
          <p:nvSpPr>
            <p:cNvPr id="45" name="Google Shape;45;p26"/>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6"/>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6"/>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6"/>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6"/>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6"/>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6"/>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6"/>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6"/>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6"/>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6"/>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6"/>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6"/>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6"/>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6"/>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6"/>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6"/>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6"/>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6"/>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6"/>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6"/>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6"/>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6"/>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6"/>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6"/>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6"/>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6"/>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6"/>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6"/>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6"/>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6"/>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6"/>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6"/>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6"/>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6"/>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6"/>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6"/>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6"/>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6"/>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6"/>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6"/>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6"/>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6"/>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6"/>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6"/>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6"/>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6"/>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6"/>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26"/>
          <p:cNvSpPr txBox="1"/>
          <p:nvPr>
            <p:ph type="ctrTitle"/>
          </p:nvPr>
        </p:nvSpPr>
        <p:spPr>
          <a:xfrm>
            <a:off x="744350" y="1319894"/>
            <a:ext cx="4655400" cy="19770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SzPts val="4500"/>
              <a:buFont typeface="Loved by the King"/>
              <a:buNone/>
              <a:defRPr sz="6000"/>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33" name="Google Shape;133;p26"/>
          <p:cNvSpPr txBox="1"/>
          <p:nvPr>
            <p:ph idx="1" type="subTitle"/>
          </p:nvPr>
        </p:nvSpPr>
        <p:spPr>
          <a:xfrm>
            <a:off x="744225" y="3449206"/>
            <a:ext cx="4655700" cy="374400"/>
          </a:xfrm>
          <a:prstGeom prst="rect">
            <a:avLst/>
          </a:prstGeom>
          <a:solidFill>
            <a:schemeClr val="dk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34" name="Google Shape;134;p26"/>
          <p:cNvGrpSpPr/>
          <p:nvPr/>
        </p:nvGrpSpPr>
        <p:grpSpPr>
          <a:xfrm>
            <a:off x="7553332" y="92995"/>
            <a:ext cx="965604" cy="239081"/>
            <a:chOff x="4036326" y="-955475"/>
            <a:chExt cx="1775987" cy="439811"/>
          </a:xfrm>
        </p:grpSpPr>
        <p:sp>
          <p:nvSpPr>
            <p:cNvPr id="135" name="Google Shape;135;p2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26"/>
          <p:cNvGrpSpPr/>
          <p:nvPr/>
        </p:nvGrpSpPr>
        <p:grpSpPr>
          <a:xfrm>
            <a:off x="3748807" y="138495"/>
            <a:ext cx="965604" cy="239081"/>
            <a:chOff x="4036326" y="-955475"/>
            <a:chExt cx="1775987" cy="439811"/>
          </a:xfrm>
        </p:grpSpPr>
        <p:sp>
          <p:nvSpPr>
            <p:cNvPr id="138" name="Google Shape;138;p2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26"/>
          <p:cNvGrpSpPr/>
          <p:nvPr/>
        </p:nvGrpSpPr>
        <p:grpSpPr>
          <a:xfrm>
            <a:off x="-851400" y="266738"/>
            <a:ext cx="1631075" cy="374250"/>
            <a:chOff x="1284050" y="-462000"/>
            <a:chExt cx="1631075" cy="374250"/>
          </a:xfrm>
        </p:grpSpPr>
        <p:sp>
          <p:nvSpPr>
            <p:cNvPr id="141" name="Google Shape;141;p26"/>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26"/>
          <p:cNvGrpSpPr/>
          <p:nvPr/>
        </p:nvGrpSpPr>
        <p:grpSpPr>
          <a:xfrm flipH="1">
            <a:off x="8232137" y="3132754"/>
            <a:ext cx="764487" cy="2010759"/>
            <a:chOff x="9765662" y="-2191721"/>
            <a:chExt cx="764487" cy="2010759"/>
          </a:xfrm>
        </p:grpSpPr>
        <p:sp>
          <p:nvSpPr>
            <p:cNvPr id="145" name="Google Shape;145;p26"/>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6"/>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6"/>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6"/>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6"/>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6"/>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6"/>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6"/>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6"/>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6"/>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6"/>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6"/>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6"/>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6"/>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1065" name="Shape 1065"/>
        <p:cNvGrpSpPr/>
        <p:nvPr/>
      </p:nvGrpSpPr>
      <p:grpSpPr>
        <a:xfrm>
          <a:off x="0" y="0"/>
          <a:ext cx="0" cy="0"/>
          <a:chOff x="0" y="0"/>
          <a:chExt cx="0" cy="0"/>
        </a:xfrm>
      </p:grpSpPr>
      <p:grpSp>
        <p:nvGrpSpPr>
          <p:cNvPr id="1066" name="Google Shape;1066;p35"/>
          <p:cNvGrpSpPr/>
          <p:nvPr/>
        </p:nvGrpSpPr>
        <p:grpSpPr>
          <a:xfrm>
            <a:off x="-2750883" y="4070300"/>
            <a:ext cx="14645767" cy="1073228"/>
            <a:chOff x="-2750883" y="4070300"/>
            <a:chExt cx="14645767" cy="1073228"/>
          </a:xfrm>
        </p:grpSpPr>
        <p:grpSp>
          <p:nvGrpSpPr>
            <p:cNvPr id="1067" name="Google Shape;1067;p35"/>
            <p:cNvGrpSpPr/>
            <p:nvPr/>
          </p:nvGrpSpPr>
          <p:grpSpPr>
            <a:xfrm>
              <a:off x="-2750883" y="4070300"/>
              <a:ext cx="14645767" cy="1073228"/>
              <a:chOff x="-1524000" y="4070300"/>
              <a:chExt cx="14645767" cy="1073228"/>
            </a:xfrm>
          </p:grpSpPr>
          <p:sp>
            <p:nvSpPr>
              <p:cNvPr id="1068" name="Google Shape;1068;p35"/>
              <p:cNvSpPr/>
              <p:nvPr/>
            </p:nvSpPr>
            <p:spPr>
              <a:xfrm>
                <a:off x="-15240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5"/>
              <p:cNvSpPr/>
              <p:nvPr/>
            </p:nvSpPr>
            <p:spPr>
              <a:xfrm flipH="1">
                <a:off x="9255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0" name="Google Shape;1070;p35"/>
            <p:cNvSpPr/>
            <p:nvPr/>
          </p:nvSpPr>
          <p:spPr>
            <a:xfrm>
              <a:off x="1031225" y="4717725"/>
              <a:ext cx="7101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1" name="Google Shape;1071;p35"/>
          <p:cNvGrpSpPr/>
          <p:nvPr/>
        </p:nvGrpSpPr>
        <p:grpSpPr>
          <a:xfrm flipH="1">
            <a:off x="9325" y="3197463"/>
            <a:ext cx="665236" cy="1946062"/>
            <a:chOff x="8991157" y="-2384450"/>
            <a:chExt cx="665236" cy="1946062"/>
          </a:xfrm>
        </p:grpSpPr>
        <p:sp>
          <p:nvSpPr>
            <p:cNvPr id="1072" name="Google Shape;1072;p35"/>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5"/>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5"/>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5"/>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5"/>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5"/>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5"/>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5"/>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5"/>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5"/>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5"/>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5"/>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5"/>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5"/>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5"/>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5"/>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5"/>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5"/>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5"/>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5"/>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5"/>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5"/>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5"/>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5"/>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5"/>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5"/>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5"/>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5"/>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0" name="Google Shape;1100;p35"/>
          <p:cNvSpPr txBox="1"/>
          <p:nvPr>
            <p:ph type="title"/>
          </p:nvPr>
        </p:nvSpPr>
        <p:spPr>
          <a:xfrm>
            <a:off x="1023437" y="1832687"/>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1" name="Google Shape;1101;p35"/>
          <p:cNvSpPr txBox="1"/>
          <p:nvPr>
            <p:ph idx="1" type="subTitle"/>
          </p:nvPr>
        </p:nvSpPr>
        <p:spPr>
          <a:xfrm>
            <a:off x="1023437" y="2068502"/>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2" name="Google Shape;1102;p35"/>
          <p:cNvSpPr txBox="1"/>
          <p:nvPr>
            <p:ph idx="2" type="title"/>
          </p:nvPr>
        </p:nvSpPr>
        <p:spPr>
          <a:xfrm>
            <a:off x="3579000" y="1832687"/>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3" name="Google Shape;1103;p35"/>
          <p:cNvSpPr txBox="1"/>
          <p:nvPr>
            <p:ph idx="3" type="subTitle"/>
          </p:nvPr>
        </p:nvSpPr>
        <p:spPr>
          <a:xfrm>
            <a:off x="3579000" y="2068502"/>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4" name="Google Shape;1104;p35"/>
          <p:cNvSpPr txBox="1"/>
          <p:nvPr>
            <p:ph idx="4" type="title"/>
          </p:nvPr>
        </p:nvSpPr>
        <p:spPr>
          <a:xfrm>
            <a:off x="1023437" y="3693805"/>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5" name="Google Shape;1105;p35"/>
          <p:cNvSpPr txBox="1"/>
          <p:nvPr>
            <p:ph idx="5" type="subTitle"/>
          </p:nvPr>
        </p:nvSpPr>
        <p:spPr>
          <a:xfrm>
            <a:off x="1023437" y="3924241"/>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6" name="Google Shape;1106;p35"/>
          <p:cNvSpPr txBox="1"/>
          <p:nvPr>
            <p:ph idx="6" type="title"/>
          </p:nvPr>
        </p:nvSpPr>
        <p:spPr>
          <a:xfrm>
            <a:off x="3579000" y="3693805"/>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7" name="Google Shape;1107;p35"/>
          <p:cNvSpPr txBox="1"/>
          <p:nvPr>
            <p:ph idx="7" type="subTitle"/>
          </p:nvPr>
        </p:nvSpPr>
        <p:spPr>
          <a:xfrm>
            <a:off x="3579000" y="3924241"/>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8" name="Google Shape;1108;p35"/>
          <p:cNvSpPr txBox="1"/>
          <p:nvPr>
            <p:ph idx="8" type="title"/>
          </p:nvPr>
        </p:nvSpPr>
        <p:spPr>
          <a:xfrm>
            <a:off x="6134563" y="1832687"/>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9" name="Google Shape;1109;p35"/>
          <p:cNvSpPr txBox="1"/>
          <p:nvPr>
            <p:ph idx="9" type="subTitle"/>
          </p:nvPr>
        </p:nvSpPr>
        <p:spPr>
          <a:xfrm>
            <a:off x="6134563" y="2068502"/>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0" name="Google Shape;1110;p35"/>
          <p:cNvSpPr txBox="1"/>
          <p:nvPr>
            <p:ph idx="13" type="title"/>
          </p:nvPr>
        </p:nvSpPr>
        <p:spPr>
          <a:xfrm>
            <a:off x="6134563" y="3693805"/>
            <a:ext cx="19860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11" name="Google Shape;1111;p35"/>
          <p:cNvSpPr txBox="1"/>
          <p:nvPr>
            <p:ph idx="14" type="subTitle"/>
          </p:nvPr>
        </p:nvSpPr>
        <p:spPr>
          <a:xfrm>
            <a:off x="6134563" y="3924241"/>
            <a:ext cx="1986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2" name="Google Shape;1112;p35"/>
          <p:cNvSpPr txBox="1"/>
          <p:nvPr>
            <p:ph idx="15"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113" name="Google Shape;1113;p35"/>
          <p:cNvGrpSpPr/>
          <p:nvPr/>
        </p:nvGrpSpPr>
        <p:grpSpPr>
          <a:xfrm>
            <a:off x="-721200" y="138488"/>
            <a:ext cx="1631075" cy="374250"/>
            <a:chOff x="1284050" y="-462000"/>
            <a:chExt cx="1631075" cy="374250"/>
          </a:xfrm>
        </p:grpSpPr>
        <p:sp>
          <p:nvSpPr>
            <p:cNvPr id="1114" name="Google Shape;1114;p35"/>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5"/>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5"/>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7" name="Google Shape;1117;p35"/>
          <p:cNvGrpSpPr/>
          <p:nvPr/>
        </p:nvGrpSpPr>
        <p:grpSpPr>
          <a:xfrm>
            <a:off x="7863525" y="115388"/>
            <a:ext cx="1631075" cy="374250"/>
            <a:chOff x="1284050" y="-462000"/>
            <a:chExt cx="1631075" cy="374250"/>
          </a:xfrm>
        </p:grpSpPr>
        <p:sp>
          <p:nvSpPr>
            <p:cNvPr id="1118" name="Google Shape;1118;p35"/>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5"/>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5"/>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1" name="Google Shape;1121;p35"/>
          <p:cNvGrpSpPr/>
          <p:nvPr/>
        </p:nvGrpSpPr>
        <p:grpSpPr>
          <a:xfrm flipH="1">
            <a:off x="8308349" y="3132754"/>
            <a:ext cx="764487" cy="2010759"/>
            <a:chOff x="9765662" y="-2191721"/>
            <a:chExt cx="764487" cy="2010759"/>
          </a:xfrm>
        </p:grpSpPr>
        <p:sp>
          <p:nvSpPr>
            <p:cNvPr id="1122" name="Google Shape;1122;p35"/>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5"/>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5"/>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5"/>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5"/>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5"/>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5"/>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5"/>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5"/>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5"/>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5"/>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5"/>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5"/>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5"/>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5"/>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5"/>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5"/>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5"/>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5"/>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5"/>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5"/>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5"/>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5"/>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5"/>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5"/>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5"/>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5"/>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5"/>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5"/>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5"/>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5"/>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5"/>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5"/>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5"/>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5"/>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5"/>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5"/>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5"/>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5"/>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5"/>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5"/>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5"/>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5"/>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5"/>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5"/>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5"/>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5"/>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5"/>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5"/>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5"/>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5"/>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5"/>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5"/>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5"/>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5"/>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5"/>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5"/>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5"/>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5"/>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5"/>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5"/>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5"/>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5"/>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5"/>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5"/>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5"/>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5"/>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5"/>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5"/>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5"/>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5"/>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5"/>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5"/>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5"/>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5"/>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5"/>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5"/>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5"/>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5"/>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5"/>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5"/>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5"/>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5"/>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5"/>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5"/>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5"/>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5"/>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09" name="Shape 1209"/>
        <p:cNvGrpSpPr/>
        <p:nvPr/>
      </p:nvGrpSpPr>
      <p:grpSpPr>
        <a:xfrm>
          <a:off x="0" y="0"/>
          <a:ext cx="0" cy="0"/>
          <a:chOff x="0" y="0"/>
          <a:chExt cx="0" cy="0"/>
        </a:xfrm>
      </p:grpSpPr>
      <p:grpSp>
        <p:nvGrpSpPr>
          <p:cNvPr id="1210" name="Google Shape;1210;p36"/>
          <p:cNvGrpSpPr/>
          <p:nvPr/>
        </p:nvGrpSpPr>
        <p:grpSpPr>
          <a:xfrm>
            <a:off x="-2293683" y="4070300"/>
            <a:ext cx="13807567" cy="1073228"/>
            <a:chOff x="-2293683" y="4070300"/>
            <a:chExt cx="13807567" cy="1073228"/>
          </a:xfrm>
        </p:grpSpPr>
        <p:grpSp>
          <p:nvGrpSpPr>
            <p:cNvPr id="1211" name="Google Shape;1211;p36"/>
            <p:cNvGrpSpPr/>
            <p:nvPr/>
          </p:nvGrpSpPr>
          <p:grpSpPr>
            <a:xfrm>
              <a:off x="-2293683" y="4070300"/>
              <a:ext cx="13807567" cy="1073228"/>
              <a:chOff x="-1066800" y="4070300"/>
              <a:chExt cx="13807567" cy="1073228"/>
            </a:xfrm>
          </p:grpSpPr>
          <p:sp>
            <p:nvSpPr>
              <p:cNvPr id="1212" name="Google Shape;1212;p36"/>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6"/>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4" name="Google Shape;1214;p36"/>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5" name="Google Shape;1215;p36"/>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sp>
        <p:nvSpPr>
          <p:cNvPr id="1216" name="Google Shape;1216;p36"/>
          <p:cNvSpPr txBox="1"/>
          <p:nvPr>
            <p:ph idx="1" type="body"/>
          </p:nvPr>
        </p:nvSpPr>
        <p:spPr>
          <a:xfrm>
            <a:off x="716900" y="1051849"/>
            <a:ext cx="7704000" cy="3657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Font typeface="Mulish SemiBold"/>
              <a:buAutoNum type="arabicPeriod"/>
              <a:defRPr/>
            </a:lvl1pPr>
            <a:lvl2pPr indent="-330200" lvl="1" marL="914400" algn="l">
              <a:lnSpc>
                <a:spcPct val="100000"/>
              </a:lnSpc>
              <a:spcBef>
                <a:spcPts val="0"/>
              </a:spcBef>
              <a:spcAft>
                <a:spcPts val="0"/>
              </a:spcAft>
              <a:buSzPts val="1600"/>
              <a:buFont typeface="Roboto Condensed Light"/>
              <a:buAutoNum type="alphaLcPeriod"/>
              <a:defRPr sz="1600"/>
            </a:lvl2pPr>
            <a:lvl3pPr indent="-330200" lvl="2" marL="1371600" algn="l">
              <a:lnSpc>
                <a:spcPct val="100000"/>
              </a:lnSpc>
              <a:spcBef>
                <a:spcPts val="0"/>
              </a:spcBef>
              <a:spcAft>
                <a:spcPts val="0"/>
              </a:spcAft>
              <a:buSzPts val="1600"/>
              <a:buFont typeface="Roboto Condensed Light"/>
              <a:buAutoNum type="romanLcPeriod"/>
              <a:defRPr sz="1600"/>
            </a:lvl3pPr>
            <a:lvl4pPr indent="-330200" lvl="3" marL="1828800" algn="l">
              <a:lnSpc>
                <a:spcPct val="100000"/>
              </a:lnSpc>
              <a:spcBef>
                <a:spcPts val="0"/>
              </a:spcBef>
              <a:spcAft>
                <a:spcPts val="0"/>
              </a:spcAft>
              <a:buSzPts val="1600"/>
              <a:buFont typeface="Roboto Condensed Light"/>
              <a:buAutoNum type="arabicPeriod"/>
              <a:defRPr sz="1600"/>
            </a:lvl4pPr>
            <a:lvl5pPr indent="-330200" lvl="4" marL="2286000" algn="l">
              <a:lnSpc>
                <a:spcPct val="100000"/>
              </a:lnSpc>
              <a:spcBef>
                <a:spcPts val="0"/>
              </a:spcBef>
              <a:spcAft>
                <a:spcPts val="0"/>
              </a:spcAft>
              <a:buSzPts val="1600"/>
              <a:buFont typeface="Roboto Condensed Light"/>
              <a:buAutoNum type="alphaLcPeriod"/>
              <a:defRPr sz="1600"/>
            </a:lvl5pPr>
            <a:lvl6pPr indent="-330200" lvl="5" marL="2743200" algn="l">
              <a:lnSpc>
                <a:spcPct val="100000"/>
              </a:lnSpc>
              <a:spcBef>
                <a:spcPts val="0"/>
              </a:spcBef>
              <a:spcAft>
                <a:spcPts val="0"/>
              </a:spcAft>
              <a:buSzPts val="1600"/>
              <a:buFont typeface="Roboto Condensed Light"/>
              <a:buAutoNum type="romanLcPeriod"/>
              <a:defRPr sz="1600"/>
            </a:lvl6pPr>
            <a:lvl7pPr indent="-330200" lvl="6" marL="3200400" algn="l">
              <a:lnSpc>
                <a:spcPct val="100000"/>
              </a:lnSpc>
              <a:spcBef>
                <a:spcPts val="0"/>
              </a:spcBef>
              <a:spcAft>
                <a:spcPts val="0"/>
              </a:spcAft>
              <a:buSzPts val="1600"/>
              <a:buFont typeface="Roboto Condensed Light"/>
              <a:buAutoNum type="arabicPeriod"/>
              <a:defRPr sz="1600"/>
            </a:lvl7pPr>
            <a:lvl8pPr indent="-330200" lvl="7" marL="3657600" algn="l">
              <a:lnSpc>
                <a:spcPct val="100000"/>
              </a:lnSpc>
              <a:spcBef>
                <a:spcPts val="0"/>
              </a:spcBef>
              <a:spcAft>
                <a:spcPts val="0"/>
              </a:spcAft>
              <a:buSzPts val="1600"/>
              <a:buFont typeface="Roboto Condensed Light"/>
              <a:buAutoNum type="alphaLcPeriod"/>
              <a:defRPr sz="1600"/>
            </a:lvl8pPr>
            <a:lvl9pPr indent="-330200" lvl="8" marL="4114800" algn="l">
              <a:lnSpc>
                <a:spcPct val="100000"/>
              </a:lnSpc>
              <a:spcBef>
                <a:spcPts val="0"/>
              </a:spcBef>
              <a:spcAft>
                <a:spcPts val="0"/>
              </a:spcAft>
              <a:buSzPts val="1600"/>
              <a:buFont typeface="Roboto Condensed Light"/>
              <a:buAutoNum type="romanLcPeriod"/>
              <a:defRPr sz="1600"/>
            </a:lvl9pPr>
          </a:lstStyle>
          <a:p/>
        </p:txBody>
      </p:sp>
      <p:grpSp>
        <p:nvGrpSpPr>
          <p:cNvPr id="1217" name="Google Shape;1217;p36"/>
          <p:cNvGrpSpPr/>
          <p:nvPr/>
        </p:nvGrpSpPr>
        <p:grpSpPr>
          <a:xfrm>
            <a:off x="1128982" y="182920"/>
            <a:ext cx="965604" cy="239081"/>
            <a:chOff x="4036326" y="-955475"/>
            <a:chExt cx="1775987" cy="439811"/>
          </a:xfrm>
        </p:grpSpPr>
        <p:sp>
          <p:nvSpPr>
            <p:cNvPr id="1218" name="Google Shape;1218;p3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p36"/>
          <p:cNvGrpSpPr/>
          <p:nvPr/>
        </p:nvGrpSpPr>
        <p:grpSpPr>
          <a:xfrm>
            <a:off x="7553332" y="92995"/>
            <a:ext cx="965604" cy="239081"/>
            <a:chOff x="4036326" y="-955475"/>
            <a:chExt cx="1775987" cy="439811"/>
          </a:xfrm>
        </p:grpSpPr>
        <p:sp>
          <p:nvSpPr>
            <p:cNvPr id="1221" name="Google Shape;1221;p3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36"/>
          <p:cNvGrpSpPr/>
          <p:nvPr/>
        </p:nvGrpSpPr>
        <p:grpSpPr>
          <a:xfrm flipH="1">
            <a:off x="8513925" y="3197463"/>
            <a:ext cx="665236" cy="1946062"/>
            <a:chOff x="8991157" y="-2384450"/>
            <a:chExt cx="665236" cy="1946062"/>
          </a:xfrm>
        </p:grpSpPr>
        <p:sp>
          <p:nvSpPr>
            <p:cNvPr id="1224" name="Google Shape;1224;p3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2" name="Google Shape;1252;p36"/>
          <p:cNvGrpSpPr/>
          <p:nvPr/>
        </p:nvGrpSpPr>
        <p:grpSpPr>
          <a:xfrm flipH="1">
            <a:off x="-210613" y="3132729"/>
            <a:ext cx="764487" cy="2010759"/>
            <a:chOff x="9765662" y="-2191721"/>
            <a:chExt cx="764487" cy="2010759"/>
          </a:xfrm>
        </p:grpSpPr>
        <p:sp>
          <p:nvSpPr>
            <p:cNvPr id="1253" name="Google Shape;1253;p36"/>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6"/>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6"/>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6"/>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6"/>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6"/>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6"/>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6"/>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6"/>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6"/>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6"/>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6"/>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6"/>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6"/>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6"/>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6"/>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6"/>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6"/>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6"/>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6"/>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6"/>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6"/>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6"/>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6"/>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6"/>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6"/>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6"/>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6"/>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6"/>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6"/>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6"/>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6"/>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6"/>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6"/>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6"/>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6"/>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6"/>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6"/>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6"/>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6"/>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6"/>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6"/>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6"/>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6"/>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6"/>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6"/>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6"/>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6"/>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6"/>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6"/>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6"/>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6"/>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6"/>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6"/>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6"/>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6"/>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6"/>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6"/>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6"/>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6"/>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6"/>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6"/>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6"/>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6"/>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6"/>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6"/>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6"/>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6"/>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6"/>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6"/>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6"/>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6"/>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6"/>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6"/>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6"/>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6"/>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6"/>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6"/>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6"/>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6"/>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6"/>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6"/>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6"/>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6"/>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6"/>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6"/>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6"/>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40" name="Shape 1340"/>
        <p:cNvGrpSpPr/>
        <p:nvPr/>
      </p:nvGrpSpPr>
      <p:grpSpPr>
        <a:xfrm>
          <a:off x="0" y="0"/>
          <a:ext cx="0" cy="0"/>
          <a:chOff x="0" y="0"/>
          <a:chExt cx="0" cy="0"/>
        </a:xfrm>
      </p:grpSpPr>
      <p:sp>
        <p:nvSpPr>
          <p:cNvPr id="1341" name="Google Shape;1341;p37"/>
          <p:cNvSpPr txBox="1"/>
          <p:nvPr>
            <p:ph type="title"/>
          </p:nvPr>
        </p:nvSpPr>
        <p:spPr>
          <a:xfrm>
            <a:off x="1489239" y="2601925"/>
            <a:ext cx="292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2" name="Google Shape;1342;p37"/>
          <p:cNvSpPr txBox="1"/>
          <p:nvPr>
            <p:ph idx="2" type="title"/>
          </p:nvPr>
        </p:nvSpPr>
        <p:spPr>
          <a:xfrm>
            <a:off x="4729461" y="2601925"/>
            <a:ext cx="292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3" name="Google Shape;1343;p37"/>
          <p:cNvSpPr txBox="1"/>
          <p:nvPr>
            <p:ph idx="1" type="subTitle"/>
          </p:nvPr>
        </p:nvSpPr>
        <p:spPr>
          <a:xfrm>
            <a:off x="4729461" y="2818550"/>
            <a:ext cx="29256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44" name="Google Shape;1344;p37"/>
          <p:cNvSpPr txBox="1"/>
          <p:nvPr>
            <p:ph idx="3" type="subTitle"/>
          </p:nvPr>
        </p:nvSpPr>
        <p:spPr>
          <a:xfrm>
            <a:off x="1488939" y="2818550"/>
            <a:ext cx="29262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45" name="Google Shape;1345;p37"/>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1346" name="Google Shape;1346;p37"/>
          <p:cNvGrpSpPr/>
          <p:nvPr/>
        </p:nvGrpSpPr>
        <p:grpSpPr>
          <a:xfrm>
            <a:off x="7606437" y="63345"/>
            <a:ext cx="1477088" cy="365703"/>
            <a:chOff x="4036326" y="-955475"/>
            <a:chExt cx="1775987" cy="439811"/>
          </a:xfrm>
        </p:grpSpPr>
        <p:sp>
          <p:nvSpPr>
            <p:cNvPr id="1347" name="Google Shape;1347;p3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9" name="Google Shape;1349;p37"/>
          <p:cNvGrpSpPr/>
          <p:nvPr/>
        </p:nvGrpSpPr>
        <p:grpSpPr>
          <a:xfrm>
            <a:off x="-285343" y="126658"/>
            <a:ext cx="965604" cy="239081"/>
            <a:chOff x="4036326" y="-955475"/>
            <a:chExt cx="1775987" cy="439811"/>
          </a:xfrm>
        </p:grpSpPr>
        <p:sp>
          <p:nvSpPr>
            <p:cNvPr id="1350" name="Google Shape;1350;p3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37"/>
          <p:cNvGrpSpPr/>
          <p:nvPr/>
        </p:nvGrpSpPr>
        <p:grpSpPr>
          <a:xfrm>
            <a:off x="-1226883" y="4070300"/>
            <a:ext cx="11597767" cy="1073228"/>
            <a:chOff x="0" y="4070300"/>
            <a:chExt cx="11597767" cy="1073228"/>
          </a:xfrm>
        </p:grpSpPr>
        <p:sp>
          <p:nvSpPr>
            <p:cNvPr id="1353" name="Google Shape;1353;p37"/>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7"/>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7"/>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7"/>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7"/>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8" name="Google Shape;1358;p37"/>
          <p:cNvGrpSpPr/>
          <p:nvPr/>
        </p:nvGrpSpPr>
        <p:grpSpPr>
          <a:xfrm>
            <a:off x="8407600" y="3197463"/>
            <a:ext cx="665236" cy="1946062"/>
            <a:chOff x="8991157" y="-2384450"/>
            <a:chExt cx="665236" cy="1946062"/>
          </a:xfrm>
        </p:grpSpPr>
        <p:sp>
          <p:nvSpPr>
            <p:cNvPr id="1359" name="Google Shape;1359;p37"/>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7"/>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7"/>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7"/>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7"/>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7"/>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7"/>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7"/>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7"/>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7"/>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7"/>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7"/>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7"/>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7"/>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7"/>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7"/>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7"/>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7"/>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7"/>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7"/>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7"/>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7"/>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7"/>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7"/>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7"/>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7"/>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7"/>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7"/>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37"/>
          <p:cNvGrpSpPr/>
          <p:nvPr/>
        </p:nvGrpSpPr>
        <p:grpSpPr>
          <a:xfrm flipH="1">
            <a:off x="9324" y="3132754"/>
            <a:ext cx="764487" cy="2010759"/>
            <a:chOff x="9765662" y="-2191721"/>
            <a:chExt cx="764487" cy="2010759"/>
          </a:xfrm>
        </p:grpSpPr>
        <p:sp>
          <p:nvSpPr>
            <p:cNvPr id="1388" name="Google Shape;1388;p37"/>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7"/>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7"/>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7"/>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7"/>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7"/>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7"/>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7"/>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7"/>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7"/>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7"/>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7"/>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7"/>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7"/>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7"/>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7"/>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7"/>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7"/>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7"/>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7"/>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7"/>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7"/>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7"/>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7"/>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7"/>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7"/>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7"/>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7"/>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7"/>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7"/>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7"/>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7"/>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7"/>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7"/>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7"/>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7"/>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7"/>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7"/>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7"/>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7"/>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7"/>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7"/>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7"/>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7"/>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7"/>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7"/>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7"/>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7"/>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7"/>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7"/>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7"/>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7"/>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7"/>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7"/>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7"/>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7"/>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7"/>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7"/>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7"/>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7"/>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7"/>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7"/>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7"/>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7"/>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7"/>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7"/>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7"/>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7"/>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7"/>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7"/>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7"/>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7"/>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7"/>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7"/>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7"/>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7"/>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7"/>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7"/>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7"/>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7"/>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7"/>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7"/>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7"/>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7"/>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7"/>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7"/>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7"/>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5" name="Shape 1475"/>
        <p:cNvGrpSpPr/>
        <p:nvPr/>
      </p:nvGrpSpPr>
      <p:grpSpPr>
        <a:xfrm>
          <a:off x="0" y="0"/>
          <a:ext cx="0" cy="0"/>
          <a:chOff x="0" y="0"/>
          <a:chExt cx="0" cy="0"/>
        </a:xfrm>
      </p:grpSpPr>
      <p:grpSp>
        <p:nvGrpSpPr>
          <p:cNvPr id="1476" name="Google Shape;1476;p38"/>
          <p:cNvGrpSpPr/>
          <p:nvPr/>
        </p:nvGrpSpPr>
        <p:grpSpPr>
          <a:xfrm flipH="1">
            <a:off x="-19895" y="4070300"/>
            <a:ext cx="11597767" cy="1073228"/>
            <a:chOff x="0" y="4070300"/>
            <a:chExt cx="11597767" cy="1073228"/>
          </a:xfrm>
        </p:grpSpPr>
        <p:sp>
          <p:nvSpPr>
            <p:cNvPr id="1477" name="Google Shape;1477;p38"/>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8"/>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8"/>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8"/>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8"/>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2" name="Google Shape;1482;p38"/>
          <p:cNvGrpSpPr/>
          <p:nvPr/>
        </p:nvGrpSpPr>
        <p:grpSpPr>
          <a:xfrm flipH="1">
            <a:off x="130573" y="3938138"/>
            <a:ext cx="811246" cy="1205364"/>
            <a:chOff x="8044750" y="-1789024"/>
            <a:chExt cx="811246" cy="1205364"/>
          </a:xfrm>
        </p:grpSpPr>
        <p:sp>
          <p:nvSpPr>
            <p:cNvPr id="1483" name="Google Shape;1483;p38"/>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8"/>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8"/>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8"/>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8"/>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8"/>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8"/>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8"/>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8"/>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8"/>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8"/>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8"/>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8"/>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8"/>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8"/>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8"/>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8"/>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8"/>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8"/>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8"/>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3" name="Google Shape;1503;p38"/>
          <p:cNvSpPr txBox="1"/>
          <p:nvPr>
            <p:ph type="title"/>
          </p:nvPr>
        </p:nvSpPr>
        <p:spPr>
          <a:xfrm>
            <a:off x="1280250" y="1863300"/>
            <a:ext cx="6583500" cy="17892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504" name="Google Shape;1504;p38"/>
          <p:cNvGrpSpPr/>
          <p:nvPr/>
        </p:nvGrpSpPr>
        <p:grpSpPr>
          <a:xfrm>
            <a:off x="369757" y="858970"/>
            <a:ext cx="965604" cy="239081"/>
            <a:chOff x="4036326" y="-955475"/>
            <a:chExt cx="1775987" cy="439811"/>
          </a:xfrm>
        </p:grpSpPr>
        <p:sp>
          <p:nvSpPr>
            <p:cNvPr id="1505" name="Google Shape;1505;p3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7" name="Google Shape;1507;p38"/>
          <p:cNvGrpSpPr/>
          <p:nvPr/>
        </p:nvGrpSpPr>
        <p:grpSpPr>
          <a:xfrm>
            <a:off x="7760932" y="776845"/>
            <a:ext cx="965604" cy="239081"/>
            <a:chOff x="4036326" y="-955475"/>
            <a:chExt cx="1775987" cy="439811"/>
          </a:xfrm>
        </p:grpSpPr>
        <p:sp>
          <p:nvSpPr>
            <p:cNvPr id="1508" name="Google Shape;1508;p3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0" name="Google Shape;1510;p38"/>
          <p:cNvGrpSpPr/>
          <p:nvPr/>
        </p:nvGrpSpPr>
        <p:grpSpPr>
          <a:xfrm>
            <a:off x="8533581" y="3785686"/>
            <a:ext cx="469258" cy="1372752"/>
            <a:chOff x="8991157" y="-2384450"/>
            <a:chExt cx="665236" cy="1946062"/>
          </a:xfrm>
        </p:grpSpPr>
        <p:sp>
          <p:nvSpPr>
            <p:cNvPr id="1511" name="Google Shape;1511;p38"/>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8"/>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8"/>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8"/>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8"/>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8"/>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8"/>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8"/>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8"/>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8"/>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8"/>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8"/>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8"/>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8"/>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8"/>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8"/>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8"/>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8"/>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8"/>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8"/>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8"/>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8"/>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8"/>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8"/>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8"/>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8"/>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8"/>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8"/>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9" name="Google Shape;1539;p38"/>
          <p:cNvGrpSpPr/>
          <p:nvPr/>
        </p:nvGrpSpPr>
        <p:grpSpPr>
          <a:xfrm>
            <a:off x="8009094" y="3785686"/>
            <a:ext cx="469258" cy="1372752"/>
            <a:chOff x="8991157" y="-2384450"/>
            <a:chExt cx="665236" cy="1946062"/>
          </a:xfrm>
        </p:grpSpPr>
        <p:sp>
          <p:nvSpPr>
            <p:cNvPr id="1540" name="Google Shape;1540;p38"/>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8"/>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8"/>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8"/>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8"/>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8"/>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8"/>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8"/>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8"/>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8"/>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8"/>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8"/>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8"/>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8"/>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8"/>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8"/>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8"/>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8"/>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8"/>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8"/>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8"/>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8"/>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8"/>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8"/>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8"/>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8"/>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8"/>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8"/>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68" name="Shape 1568"/>
        <p:cNvGrpSpPr/>
        <p:nvPr/>
      </p:nvGrpSpPr>
      <p:grpSpPr>
        <a:xfrm>
          <a:off x="0" y="0"/>
          <a:ext cx="0" cy="0"/>
          <a:chOff x="0" y="0"/>
          <a:chExt cx="0" cy="0"/>
        </a:xfrm>
      </p:grpSpPr>
      <p:grpSp>
        <p:nvGrpSpPr>
          <p:cNvPr id="1569" name="Google Shape;1569;p39"/>
          <p:cNvGrpSpPr/>
          <p:nvPr/>
        </p:nvGrpSpPr>
        <p:grpSpPr>
          <a:xfrm>
            <a:off x="-1226883" y="4070300"/>
            <a:ext cx="11597767" cy="1073228"/>
            <a:chOff x="0" y="4070300"/>
            <a:chExt cx="11597767" cy="1073228"/>
          </a:xfrm>
        </p:grpSpPr>
        <p:sp>
          <p:nvSpPr>
            <p:cNvPr id="1570" name="Google Shape;1570;p39"/>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9"/>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9"/>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9"/>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9"/>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5" name="Google Shape;1575;p39"/>
          <p:cNvSpPr txBox="1"/>
          <p:nvPr>
            <p:ph hasCustomPrompt="1" type="title"/>
          </p:nvPr>
        </p:nvSpPr>
        <p:spPr>
          <a:xfrm>
            <a:off x="1406944" y="1295650"/>
            <a:ext cx="6330000" cy="127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576" name="Google Shape;1576;p39"/>
          <p:cNvSpPr txBox="1"/>
          <p:nvPr>
            <p:ph idx="1" type="subTitle"/>
          </p:nvPr>
        </p:nvSpPr>
        <p:spPr>
          <a:xfrm>
            <a:off x="1405350" y="2567747"/>
            <a:ext cx="63333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1577" name="Google Shape;1577;p39"/>
          <p:cNvGrpSpPr/>
          <p:nvPr/>
        </p:nvGrpSpPr>
        <p:grpSpPr>
          <a:xfrm>
            <a:off x="6674107" y="68595"/>
            <a:ext cx="965604" cy="239081"/>
            <a:chOff x="4036326" y="-955475"/>
            <a:chExt cx="1775987" cy="439811"/>
          </a:xfrm>
        </p:grpSpPr>
        <p:sp>
          <p:nvSpPr>
            <p:cNvPr id="1578" name="Google Shape;1578;p39"/>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9"/>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0" name="Google Shape;1580;p39"/>
          <p:cNvGrpSpPr/>
          <p:nvPr/>
        </p:nvGrpSpPr>
        <p:grpSpPr>
          <a:xfrm>
            <a:off x="989007" y="187345"/>
            <a:ext cx="965604" cy="239081"/>
            <a:chOff x="4036326" y="-955475"/>
            <a:chExt cx="1775987" cy="439811"/>
          </a:xfrm>
        </p:grpSpPr>
        <p:sp>
          <p:nvSpPr>
            <p:cNvPr id="1581" name="Google Shape;1581;p39"/>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9"/>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3" name="Google Shape;1583;p39"/>
          <p:cNvGrpSpPr/>
          <p:nvPr/>
        </p:nvGrpSpPr>
        <p:grpSpPr>
          <a:xfrm flipH="1">
            <a:off x="8048537" y="3132754"/>
            <a:ext cx="764487" cy="2010759"/>
            <a:chOff x="9765662" y="-2191721"/>
            <a:chExt cx="764487" cy="2010759"/>
          </a:xfrm>
        </p:grpSpPr>
        <p:sp>
          <p:nvSpPr>
            <p:cNvPr id="1584" name="Google Shape;1584;p39"/>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9"/>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9"/>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9"/>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9"/>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9"/>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9"/>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9"/>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9"/>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9"/>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9"/>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9"/>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9"/>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9"/>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9"/>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9"/>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9"/>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9"/>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9"/>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9"/>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9"/>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9"/>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9"/>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9"/>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9"/>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9"/>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9"/>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9"/>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9"/>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9"/>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9"/>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9"/>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9"/>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9"/>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9"/>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9"/>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9"/>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9"/>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9"/>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9"/>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9"/>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9"/>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9"/>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9"/>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9"/>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9"/>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9"/>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9"/>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9"/>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9"/>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9"/>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9"/>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9"/>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9"/>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9"/>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9"/>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9"/>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9"/>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39"/>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9"/>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9"/>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9"/>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9"/>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9"/>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9"/>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9"/>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9"/>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9"/>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9"/>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9"/>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9"/>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9"/>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9"/>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9"/>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9"/>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9"/>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9"/>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9"/>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9"/>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9"/>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9"/>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9"/>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9"/>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9"/>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9"/>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9"/>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9"/>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1" name="Google Shape;1671;p39"/>
          <p:cNvGrpSpPr/>
          <p:nvPr/>
        </p:nvGrpSpPr>
        <p:grpSpPr>
          <a:xfrm flipH="1">
            <a:off x="330987" y="3132754"/>
            <a:ext cx="764487" cy="2010759"/>
            <a:chOff x="9765662" y="-2191721"/>
            <a:chExt cx="764487" cy="2010759"/>
          </a:xfrm>
        </p:grpSpPr>
        <p:sp>
          <p:nvSpPr>
            <p:cNvPr id="1672" name="Google Shape;1672;p39"/>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9"/>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9"/>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9"/>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9"/>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9"/>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9"/>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9"/>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9"/>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9"/>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9"/>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9"/>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9"/>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9"/>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9"/>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9"/>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9"/>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9"/>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9"/>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9"/>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9"/>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9"/>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9"/>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9"/>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9"/>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9"/>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9"/>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9"/>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9"/>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9"/>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9"/>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9"/>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9"/>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9"/>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9"/>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9"/>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9"/>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9"/>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9"/>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9"/>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9"/>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9"/>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9"/>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9"/>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9"/>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9"/>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9"/>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9"/>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9"/>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9"/>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9"/>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9"/>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9"/>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9"/>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9"/>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9"/>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9"/>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9"/>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9"/>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9"/>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9"/>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9"/>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9"/>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9"/>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9"/>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9"/>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9"/>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9"/>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9"/>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9"/>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9"/>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9"/>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9"/>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9"/>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9"/>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9"/>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9"/>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9"/>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9"/>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9"/>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9"/>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9"/>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9"/>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9"/>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9"/>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9"/>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9"/>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759" name="Shape 175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60" name="Shape 1760"/>
        <p:cNvGrpSpPr/>
        <p:nvPr/>
      </p:nvGrpSpPr>
      <p:grpSpPr>
        <a:xfrm>
          <a:off x="0" y="0"/>
          <a:ext cx="0" cy="0"/>
          <a:chOff x="0" y="0"/>
          <a:chExt cx="0" cy="0"/>
        </a:xfrm>
      </p:grpSpPr>
      <p:grpSp>
        <p:nvGrpSpPr>
          <p:cNvPr id="1761" name="Google Shape;1761;p41"/>
          <p:cNvGrpSpPr/>
          <p:nvPr/>
        </p:nvGrpSpPr>
        <p:grpSpPr>
          <a:xfrm>
            <a:off x="-622046" y="4070300"/>
            <a:ext cx="10388092" cy="1073228"/>
            <a:chOff x="-622046" y="4070300"/>
            <a:chExt cx="10388092" cy="1073228"/>
          </a:xfrm>
        </p:grpSpPr>
        <p:sp>
          <p:nvSpPr>
            <p:cNvPr id="1762" name="Google Shape;1762;p41"/>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1"/>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1"/>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5" name="Google Shape;1765;p41"/>
          <p:cNvGrpSpPr/>
          <p:nvPr/>
        </p:nvGrpSpPr>
        <p:grpSpPr>
          <a:xfrm flipH="1">
            <a:off x="-98027" y="3938138"/>
            <a:ext cx="811246" cy="1205364"/>
            <a:chOff x="8044750" y="-1789024"/>
            <a:chExt cx="811246" cy="1205364"/>
          </a:xfrm>
        </p:grpSpPr>
        <p:sp>
          <p:nvSpPr>
            <p:cNvPr id="1766" name="Google Shape;1766;p4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4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4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4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4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4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4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4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4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6" name="Google Shape;1786;p41"/>
          <p:cNvGrpSpPr/>
          <p:nvPr/>
        </p:nvGrpSpPr>
        <p:grpSpPr>
          <a:xfrm flipH="1">
            <a:off x="8430786" y="3938138"/>
            <a:ext cx="811246" cy="1205364"/>
            <a:chOff x="8044750" y="-1789024"/>
            <a:chExt cx="811246" cy="1205364"/>
          </a:xfrm>
        </p:grpSpPr>
        <p:sp>
          <p:nvSpPr>
            <p:cNvPr id="1787" name="Google Shape;1787;p4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4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4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4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4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7" name="Google Shape;1807;p41"/>
          <p:cNvSpPr txBox="1"/>
          <p:nvPr>
            <p:ph type="title"/>
          </p:nvPr>
        </p:nvSpPr>
        <p:spPr>
          <a:xfrm>
            <a:off x="2073704" y="1595165"/>
            <a:ext cx="234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1"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08" name="Google Shape;1808;p41"/>
          <p:cNvSpPr txBox="1"/>
          <p:nvPr>
            <p:ph idx="1" type="subTitle"/>
          </p:nvPr>
        </p:nvSpPr>
        <p:spPr>
          <a:xfrm>
            <a:off x="2073704" y="1809966"/>
            <a:ext cx="23406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9" name="Google Shape;1809;p41"/>
          <p:cNvSpPr txBox="1"/>
          <p:nvPr>
            <p:ph idx="2" type="title"/>
          </p:nvPr>
        </p:nvSpPr>
        <p:spPr>
          <a:xfrm flipH="1">
            <a:off x="5645595" y="1595156"/>
            <a:ext cx="23409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1"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10" name="Google Shape;1810;p41"/>
          <p:cNvSpPr txBox="1"/>
          <p:nvPr>
            <p:ph idx="3" type="subTitle"/>
          </p:nvPr>
        </p:nvSpPr>
        <p:spPr>
          <a:xfrm flipH="1">
            <a:off x="5645595" y="1809956"/>
            <a:ext cx="23406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1" name="Google Shape;1811;p41"/>
          <p:cNvSpPr txBox="1"/>
          <p:nvPr>
            <p:ph idx="4" type="title"/>
          </p:nvPr>
        </p:nvSpPr>
        <p:spPr>
          <a:xfrm>
            <a:off x="1169664" y="1748315"/>
            <a:ext cx="734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2" name="Google Shape;1812;p41"/>
          <p:cNvSpPr txBox="1"/>
          <p:nvPr>
            <p:ph idx="5" type="title"/>
          </p:nvPr>
        </p:nvSpPr>
        <p:spPr>
          <a:xfrm flipH="1">
            <a:off x="4739839" y="1748315"/>
            <a:ext cx="734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3" name="Google Shape;1813;p41"/>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814" name="Google Shape;1814;p41"/>
          <p:cNvSpPr txBox="1"/>
          <p:nvPr>
            <p:ph idx="7" type="title"/>
          </p:nvPr>
        </p:nvSpPr>
        <p:spPr>
          <a:xfrm>
            <a:off x="2073704" y="3052048"/>
            <a:ext cx="234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1"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15" name="Google Shape;1815;p41"/>
          <p:cNvSpPr txBox="1"/>
          <p:nvPr>
            <p:ph idx="8" type="subTitle"/>
          </p:nvPr>
        </p:nvSpPr>
        <p:spPr>
          <a:xfrm>
            <a:off x="2073704" y="3268083"/>
            <a:ext cx="23409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6" name="Google Shape;1816;p41"/>
          <p:cNvSpPr txBox="1"/>
          <p:nvPr>
            <p:ph idx="9" type="title"/>
          </p:nvPr>
        </p:nvSpPr>
        <p:spPr>
          <a:xfrm flipH="1">
            <a:off x="5645595" y="3052049"/>
            <a:ext cx="23409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1"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17" name="Google Shape;1817;p41"/>
          <p:cNvSpPr txBox="1"/>
          <p:nvPr>
            <p:ph idx="13" type="subTitle"/>
          </p:nvPr>
        </p:nvSpPr>
        <p:spPr>
          <a:xfrm flipH="1">
            <a:off x="5645595" y="3268084"/>
            <a:ext cx="23406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8" name="Google Shape;1818;p41"/>
          <p:cNvSpPr txBox="1"/>
          <p:nvPr>
            <p:ph idx="14" type="title"/>
          </p:nvPr>
        </p:nvSpPr>
        <p:spPr>
          <a:xfrm>
            <a:off x="1169664" y="3205815"/>
            <a:ext cx="734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819" name="Google Shape;1819;p41"/>
          <p:cNvSpPr txBox="1"/>
          <p:nvPr>
            <p:ph idx="15" type="title"/>
          </p:nvPr>
        </p:nvSpPr>
        <p:spPr>
          <a:xfrm flipH="1">
            <a:off x="4739839" y="3205815"/>
            <a:ext cx="7347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1820" name="Google Shape;1820;p41"/>
          <p:cNvGrpSpPr/>
          <p:nvPr/>
        </p:nvGrpSpPr>
        <p:grpSpPr>
          <a:xfrm>
            <a:off x="146057" y="152408"/>
            <a:ext cx="965604" cy="239081"/>
            <a:chOff x="4036326" y="-955475"/>
            <a:chExt cx="1775987" cy="439811"/>
          </a:xfrm>
        </p:grpSpPr>
        <p:sp>
          <p:nvSpPr>
            <p:cNvPr id="1821" name="Google Shape;1821;p41"/>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1"/>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3" name="Google Shape;1823;p41"/>
          <p:cNvGrpSpPr/>
          <p:nvPr/>
        </p:nvGrpSpPr>
        <p:grpSpPr>
          <a:xfrm>
            <a:off x="7986511" y="172169"/>
            <a:ext cx="734726" cy="181906"/>
            <a:chOff x="4036326" y="-955475"/>
            <a:chExt cx="1775987" cy="439811"/>
          </a:xfrm>
        </p:grpSpPr>
        <p:sp>
          <p:nvSpPr>
            <p:cNvPr id="1824" name="Google Shape;1824;p41"/>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1"/>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3">
    <p:spTree>
      <p:nvGrpSpPr>
        <p:cNvPr id="1826" name="Shape 1826"/>
        <p:cNvGrpSpPr/>
        <p:nvPr/>
      </p:nvGrpSpPr>
      <p:grpSpPr>
        <a:xfrm>
          <a:off x="0" y="0"/>
          <a:ext cx="0" cy="0"/>
          <a:chOff x="0" y="0"/>
          <a:chExt cx="0" cy="0"/>
        </a:xfrm>
      </p:grpSpPr>
      <p:grpSp>
        <p:nvGrpSpPr>
          <p:cNvPr id="1827" name="Google Shape;1827;p42"/>
          <p:cNvGrpSpPr/>
          <p:nvPr/>
        </p:nvGrpSpPr>
        <p:grpSpPr>
          <a:xfrm>
            <a:off x="-2369883" y="4070300"/>
            <a:ext cx="11597767" cy="1073228"/>
            <a:chOff x="0" y="4070300"/>
            <a:chExt cx="11597767" cy="1073228"/>
          </a:xfrm>
        </p:grpSpPr>
        <p:sp>
          <p:nvSpPr>
            <p:cNvPr id="1828" name="Google Shape;1828;p42"/>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2"/>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2"/>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2"/>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42"/>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3" name="Google Shape;1833;p42"/>
          <p:cNvSpPr txBox="1"/>
          <p:nvPr>
            <p:ph type="title"/>
          </p:nvPr>
        </p:nvSpPr>
        <p:spPr>
          <a:xfrm>
            <a:off x="2341800" y="1312019"/>
            <a:ext cx="44604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4" name="Google Shape;1834;p42"/>
          <p:cNvSpPr txBox="1"/>
          <p:nvPr>
            <p:ph idx="2" type="title"/>
          </p:nvPr>
        </p:nvSpPr>
        <p:spPr>
          <a:xfrm>
            <a:off x="4114800" y="2905381"/>
            <a:ext cx="9144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35" name="Google Shape;1835;p42"/>
          <p:cNvSpPr txBox="1"/>
          <p:nvPr>
            <p:ph idx="1" type="subTitle"/>
          </p:nvPr>
        </p:nvSpPr>
        <p:spPr>
          <a:xfrm>
            <a:off x="2343300" y="2152094"/>
            <a:ext cx="44574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36" name="Google Shape;1836;p42"/>
          <p:cNvGrpSpPr/>
          <p:nvPr/>
        </p:nvGrpSpPr>
        <p:grpSpPr>
          <a:xfrm>
            <a:off x="7699857" y="150720"/>
            <a:ext cx="965604" cy="239081"/>
            <a:chOff x="4036326" y="-955475"/>
            <a:chExt cx="1775987" cy="439811"/>
          </a:xfrm>
        </p:grpSpPr>
        <p:sp>
          <p:nvSpPr>
            <p:cNvPr id="1837" name="Google Shape;1837;p4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4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9" name="Google Shape;1839;p42"/>
          <p:cNvGrpSpPr/>
          <p:nvPr/>
        </p:nvGrpSpPr>
        <p:grpSpPr>
          <a:xfrm>
            <a:off x="-335343" y="996745"/>
            <a:ext cx="965604" cy="239081"/>
            <a:chOff x="4036326" y="-955475"/>
            <a:chExt cx="1775987" cy="439811"/>
          </a:xfrm>
        </p:grpSpPr>
        <p:sp>
          <p:nvSpPr>
            <p:cNvPr id="1840" name="Google Shape;1840;p4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2" name="Google Shape;1842;p42"/>
          <p:cNvGrpSpPr/>
          <p:nvPr/>
        </p:nvGrpSpPr>
        <p:grpSpPr>
          <a:xfrm>
            <a:off x="1904988" y="255580"/>
            <a:ext cx="1477088" cy="365703"/>
            <a:chOff x="4036326" y="-955475"/>
            <a:chExt cx="1775987" cy="439811"/>
          </a:xfrm>
        </p:grpSpPr>
        <p:sp>
          <p:nvSpPr>
            <p:cNvPr id="1843" name="Google Shape;1843;p4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5" name="Google Shape;1845;p42"/>
          <p:cNvGrpSpPr/>
          <p:nvPr/>
        </p:nvGrpSpPr>
        <p:grpSpPr>
          <a:xfrm>
            <a:off x="8340463" y="747417"/>
            <a:ext cx="1477088" cy="365703"/>
            <a:chOff x="4036326" y="-955475"/>
            <a:chExt cx="1775987" cy="439811"/>
          </a:xfrm>
        </p:grpSpPr>
        <p:sp>
          <p:nvSpPr>
            <p:cNvPr id="1846" name="Google Shape;1846;p4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4">
    <p:spTree>
      <p:nvGrpSpPr>
        <p:cNvPr id="1848" name="Shape 1848"/>
        <p:cNvGrpSpPr/>
        <p:nvPr/>
      </p:nvGrpSpPr>
      <p:grpSpPr>
        <a:xfrm>
          <a:off x="0" y="0"/>
          <a:ext cx="0" cy="0"/>
          <a:chOff x="0" y="0"/>
          <a:chExt cx="0" cy="0"/>
        </a:xfrm>
      </p:grpSpPr>
      <p:grpSp>
        <p:nvGrpSpPr>
          <p:cNvPr id="1849" name="Google Shape;1849;p43"/>
          <p:cNvGrpSpPr/>
          <p:nvPr/>
        </p:nvGrpSpPr>
        <p:grpSpPr>
          <a:xfrm>
            <a:off x="-2433872" y="4070300"/>
            <a:ext cx="11597767" cy="1073228"/>
            <a:chOff x="0" y="4070300"/>
            <a:chExt cx="11597767" cy="1073228"/>
          </a:xfrm>
        </p:grpSpPr>
        <p:sp>
          <p:nvSpPr>
            <p:cNvPr id="1850" name="Google Shape;1850;p43"/>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3"/>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3"/>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3"/>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3"/>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5" name="Google Shape;1855;p43"/>
          <p:cNvGrpSpPr/>
          <p:nvPr/>
        </p:nvGrpSpPr>
        <p:grpSpPr>
          <a:xfrm flipH="1">
            <a:off x="7363986" y="3938138"/>
            <a:ext cx="811246" cy="1205364"/>
            <a:chOff x="8044750" y="-1789024"/>
            <a:chExt cx="811246" cy="1205364"/>
          </a:xfrm>
        </p:grpSpPr>
        <p:sp>
          <p:nvSpPr>
            <p:cNvPr id="1856" name="Google Shape;1856;p43"/>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3"/>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3"/>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3"/>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3"/>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3"/>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3"/>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3"/>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3"/>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3"/>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3"/>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3"/>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3"/>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3"/>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3"/>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3"/>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3"/>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3"/>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43"/>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43"/>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43"/>
          <p:cNvGrpSpPr/>
          <p:nvPr/>
        </p:nvGrpSpPr>
        <p:grpSpPr>
          <a:xfrm>
            <a:off x="8450625" y="3197463"/>
            <a:ext cx="665236" cy="1946062"/>
            <a:chOff x="8991157" y="-2384450"/>
            <a:chExt cx="665236" cy="1946062"/>
          </a:xfrm>
        </p:grpSpPr>
        <p:sp>
          <p:nvSpPr>
            <p:cNvPr id="1877" name="Google Shape;1877;p4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4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4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4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4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4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4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4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4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4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4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4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4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4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4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5" name="Google Shape;1905;p43"/>
          <p:cNvGrpSpPr/>
          <p:nvPr/>
        </p:nvGrpSpPr>
        <p:grpSpPr>
          <a:xfrm flipH="1">
            <a:off x="9325" y="3197463"/>
            <a:ext cx="665236" cy="1946062"/>
            <a:chOff x="8991157" y="-2384450"/>
            <a:chExt cx="665236" cy="1946062"/>
          </a:xfrm>
        </p:grpSpPr>
        <p:sp>
          <p:nvSpPr>
            <p:cNvPr id="1906" name="Google Shape;1906;p4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4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4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4" name="Google Shape;1934;p43"/>
          <p:cNvSpPr txBox="1"/>
          <p:nvPr>
            <p:ph type="title"/>
          </p:nvPr>
        </p:nvSpPr>
        <p:spPr>
          <a:xfrm>
            <a:off x="2034495" y="2950075"/>
            <a:ext cx="6163200" cy="457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35" name="Google Shape;1935;p43"/>
          <p:cNvSpPr txBox="1"/>
          <p:nvPr>
            <p:ph idx="1" type="subTitle"/>
          </p:nvPr>
        </p:nvSpPr>
        <p:spPr>
          <a:xfrm>
            <a:off x="2033375" y="974225"/>
            <a:ext cx="6165300" cy="1946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3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936" name="Google Shape;1936;p43"/>
          <p:cNvGrpSpPr/>
          <p:nvPr/>
        </p:nvGrpSpPr>
        <p:grpSpPr>
          <a:xfrm>
            <a:off x="-851400" y="266738"/>
            <a:ext cx="1631075" cy="374250"/>
            <a:chOff x="1284050" y="-462000"/>
            <a:chExt cx="1631075" cy="374250"/>
          </a:xfrm>
        </p:grpSpPr>
        <p:sp>
          <p:nvSpPr>
            <p:cNvPr id="1937" name="Google Shape;1937;p43"/>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3"/>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3"/>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0" name="Google Shape;1940;p43"/>
          <p:cNvGrpSpPr/>
          <p:nvPr/>
        </p:nvGrpSpPr>
        <p:grpSpPr>
          <a:xfrm>
            <a:off x="3748807" y="138495"/>
            <a:ext cx="965604" cy="239081"/>
            <a:chOff x="4036326" y="-955475"/>
            <a:chExt cx="1775987" cy="439811"/>
          </a:xfrm>
        </p:grpSpPr>
        <p:sp>
          <p:nvSpPr>
            <p:cNvPr id="1941" name="Google Shape;1941;p4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3" name="Google Shape;1943;p43"/>
          <p:cNvGrpSpPr/>
          <p:nvPr/>
        </p:nvGrpSpPr>
        <p:grpSpPr>
          <a:xfrm>
            <a:off x="7553332" y="92995"/>
            <a:ext cx="965604" cy="239081"/>
            <a:chOff x="4036326" y="-955475"/>
            <a:chExt cx="1775987" cy="439811"/>
          </a:xfrm>
        </p:grpSpPr>
        <p:sp>
          <p:nvSpPr>
            <p:cNvPr id="1944" name="Google Shape;1944;p4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946" name="Shape 1946"/>
        <p:cNvGrpSpPr/>
        <p:nvPr/>
      </p:nvGrpSpPr>
      <p:grpSpPr>
        <a:xfrm>
          <a:off x="0" y="0"/>
          <a:ext cx="0" cy="0"/>
          <a:chOff x="0" y="0"/>
          <a:chExt cx="0" cy="0"/>
        </a:xfrm>
      </p:grpSpPr>
      <p:grpSp>
        <p:nvGrpSpPr>
          <p:cNvPr id="1947" name="Google Shape;1947;p44"/>
          <p:cNvGrpSpPr/>
          <p:nvPr/>
        </p:nvGrpSpPr>
        <p:grpSpPr>
          <a:xfrm>
            <a:off x="-2069846" y="4070300"/>
            <a:ext cx="13131292" cy="1073228"/>
            <a:chOff x="-2069846" y="4070300"/>
            <a:chExt cx="13131292" cy="1073228"/>
          </a:xfrm>
        </p:grpSpPr>
        <p:sp>
          <p:nvSpPr>
            <p:cNvPr id="1948" name="Google Shape;1948;p44"/>
            <p:cNvSpPr/>
            <p:nvPr/>
          </p:nvSpPr>
          <p:spPr>
            <a:xfrm>
              <a:off x="-20698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4"/>
            <p:cNvSpPr/>
            <p:nvPr/>
          </p:nvSpPr>
          <p:spPr>
            <a:xfrm flipH="1">
              <a:off x="71955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4"/>
            <p:cNvSpPr/>
            <p:nvPr/>
          </p:nvSpPr>
          <p:spPr>
            <a:xfrm>
              <a:off x="1685600" y="4593900"/>
              <a:ext cx="55857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1" name="Google Shape;1951;p44"/>
          <p:cNvGrpSpPr/>
          <p:nvPr/>
        </p:nvGrpSpPr>
        <p:grpSpPr>
          <a:xfrm flipH="1">
            <a:off x="-66875" y="3197463"/>
            <a:ext cx="665236" cy="1946062"/>
            <a:chOff x="8991157" y="-2384450"/>
            <a:chExt cx="665236" cy="1946062"/>
          </a:xfrm>
        </p:grpSpPr>
        <p:sp>
          <p:nvSpPr>
            <p:cNvPr id="1952" name="Google Shape;1952;p44"/>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4"/>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4"/>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4"/>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4"/>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4"/>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4"/>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4"/>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4"/>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4"/>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4"/>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4"/>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4"/>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4"/>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4"/>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4"/>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4"/>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4"/>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4"/>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4"/>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4"/>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4"/>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44"/>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44"/>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44"/>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44"/>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44"/>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44"/>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0" name="Google Shape;1980;p44"/>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1981" name="Google Shape;1981;p44"/>
          <p:cNvGrpSpPr/>
          <p:nvPr/>
        </p:nvGrpSpPr>
        <p:grpSpPr>
          <a:xfrm>
            <a:off x="720007" y="126670"/>
            <a:ext cx="965604" cy="239081"/>
            <a:chOff x="4036326" y="-955475"/>
            <a:chExt cx="1775987" cy="439811"/>
          </a:xfrm>
        </p:grpSpPr>
        <p:sp>
          <p:nvSpPr>
            <p:cNvPr id="1982" name="Google Shape;1982;p4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4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4" name="Google Shape;1984;p44"/>
          <p:cNvGrpSpPr/>
          <p:nvPr/>
        </p:nvGrpSpPr>
        <p:grpSpPr>
          <a:xfrm>
            <a:off x="7553332" y="92995"/>
            <a:ext cx="965604" cy="239081"/>
            <a:chOff x="4036326" y="-955475"/>
            <a:chExt cx="1775987" cy="439811"/>
          </a:xfrm>
        </p:grpSpPr>
        <p:sp>
          <p:nvSpPr>
            <p:cNvPr id="1985" name="Google Shape;1985;p4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4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7" name="Google Shape;1987;p44"/>
          <p:cNvGrpSpPr/>
          <p:nvPr/>
        </p:nvGrpSpPr>
        <p:grpSpPr>
          <a:xfrm flipH="1">
            <a:off x="8384549" y="3132754"/>
            <a:ext cx="764487" cy="2010759"/>
            <a:chOff x="9765662" y="-2191721"/>
            <a:chExt cx="764487" cy="2010759"/>
          </a:xfrm>
        </p:grpSpPr>
        <p:sp>
          <p:nvSpPr>
            <p:cNvPr id="1988" name="Google Shape;1988;p44"/>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44"/>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44"/>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44"/>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4"/>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44"/>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44"/>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4"/>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4"/>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4"/>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4"/>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4"/>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44"/>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4"/>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4"/>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4"/>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4"/>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4"/>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4"/>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4"/>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4"/>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4"/>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4"/>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4"/>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4"/>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4"/>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4"/>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4"/>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4"/>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4"/>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4"/>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4"/>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4"/>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4"/>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4"/>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4"/>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44"/>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4"/>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4"/>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4"/>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4"/>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4"/>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4"/>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4"/>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4"/>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4"/>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44"/>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44"/>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44"/>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4"/>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4"/>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4"/>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4"/>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4"/>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4"/>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4"/>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4"/>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4"/>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4"/>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4"/>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4"/>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4"/>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4"/>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4"/>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4"/>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4"/>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4"/>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4"/>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4"/>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4"/>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4"/>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44"/>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4"/>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4"/>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4"/>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4"/>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4"/>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4"/>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44"/>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44"/>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4"/>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4"/>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4"/>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44"/>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44"/>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4"/>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4"/>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2" name="Shape 232"/>
        <p:cNvGrpSpPr/>
        <p:nvPr/>
      </p:nvGrpSpPr>
      <p:grpSpPr>
        <a:xfrm>
          <a:off x="0" y="0"/>
          <a:ext cx="0" cy="0"/>
          <a:chOff x="0" y="0"/>
          <a:chExt cx="0" cy="0"/>
        </a:xfrm>
      </p:grpSpPr>
      <p:sp>
        <p:nvSpPr>
          <p:cNvPr id="233" name="Google Shape;233;p27"/>
          <p:cNvSpPr/>
          <p:nvPr>
            <p:ph idx="2" type="pic"/>
          </p:nvPr>
        </p:nvSpPr>
        <p:spPr>
          <a:xfrm>
            <a:off x="0" y="0"/>
            <a:ext cx="9144000" cy="5143500"/>
          </a:xfrm>
          <a:prstGeom prst="rect">
            <a:avLst/>
          </a:prstGeom>
          <a:noFill/>
          <a:ln>
            <a:noFill/>
          </a:ln>
        </p:spPr>
      </p:sp>
      <p:sp>
        <p:nvSpPr>
          <p:cNvPr id="234" name="Google Shape;234;p27"/>
          <p:cNvSpPr txBox="1"/>
          <p:nvPr>
            <p:ph type="title"/>
          </p:nvPr>
        </p:nvSpPr>
        <p:spPr>
          <a:xfrm>
            <a:off x="4500100" y="3592925"/>
            <a:ext cx="3930600" cy="1006500"/>
          </a:xfrm>
          <a:prstGeom prst="rect">
            <a:avLst/>
          </a:prstGeom>
          <a:solidFill>
            <a:schemeClr val="lt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9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2075" name="Shape 2075"/>
        <p:cNvGrpSpPr/>
        <p:nvPr/>
      </p:nvGrpSpPr>
      <p:grpSpPr>
        <a:xfrm>
          <a:off x="0" y="0"/>
          <a:ext cx="0" cy="0"/>
          <a:chOff x="0" y="0"/>
          <a:chExt cx="0" cy="0"/>
        </a:xfrm>
      </p:grpSpPr>
      <p:sp>
        <p:nvSpPr>
          <p:cNvPr id="2076" name="Google Shape;2076;p45"/>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077" name="Google Shape;2077;p45"/>
          <p:cNvGrpSpPr/>
          <p:nvPr/>
        </p:nvGrpSpPr>
        <p:grpSpPr>
          <a:xfrm>
            <a:off x="8221775" y="70900"/>
            <a:ext cx="1631075" cy="374250"/>
            <a:chOff x="1284050" y="-462000"/>
            <a:chExt cx="1631075" cy="374250"/>
          </a:xfrm>
        </p:grpSpPr>
        <p:sp>
          <p:nvSpPr>
            <p:cNvPr id="2078" name="Google Shape;2078;p45"/>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45"/>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45"/>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1" name="Google Shape;2081;p45"/>
          <p:cNvGrpSpPr/>
          <p:nvPr/>
        </p:nvGrpSpPr>
        <p:grpSpPr>
          <a:xfrm>
            <a:off x="230432" y="138495"/>
            <a:ext cx="965604" cy="239081"/>
            <a:chOff x="4036326" y="-955475"/>
            <a:chExt cx="1775987" cy="439811"/>
          </a:xfrm>
        </p:grpSpPr>
        <p:sp>
          <p:nvSpPr>
            <p:cNvPr id="2082" name="Google Shape;2082;p45"/>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45"/>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4" name="Google Shape;2084;p45"/>
          <p:cNvGrpSpPr/>
          <p:nvPr/>
        </p:nvGrpSpPr>
        <p:grpSpPr>
          <a:xfrm>
            <a:off x="-2679446" y="4070300"/>
            <a:ext cx="11823421" cy="1073228"/>
            <a:chOff x="-622046" y="4070300"/>
            <a:chExt cx="11823421" cy="1073228"/>
          </a:xfrm>
        </p:grpSpPr>
        <p:sp>
          <p:nvSpPr>
            <p:cNvPr id="2085" name="Google Shape;2085;p45"/>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45"/>
            <p:cNvSpPr/>
            <p:nvPr/>
          </p:nvSpPr>
          <p:spPr>
            <a:xfrm>
              <a:off x="3243875" y="4724675"/>
              <a:ext cx="7957500" cy="417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7" name="Google Shape;2087;p45"/>
          <p:cNvSpPr/>
          <p:nvPr/>
        </p:nvSpPr>
        <p:spPr>
          <a:xfrm>
            <a:off x="8430779" y="4062813"/>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8" name="Google Shape;2088;p45"/>
          <p:cNvGrpSpPr/>
          <p:nvPr/>
        </p:nvGrpSpPr>
        <p:grpSpPr>
          <a:xfrm>
            <a:off x="144256" y="3785686"/>
            <a:ext cx="469258" cy="1372752"/>
            <a:chOff x="8991157" y="-2384450"/>
            <a:chExt cx="665236" cy="1946062"/>
          </a:xfrm>
        </p:grpSpPr>
        <p:sp>
          <p:nvSpPr>
            <p:cNvPr id="2089" name="Google Shape;2089;p45"/>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45"/>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45"/>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45"/>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5"/>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45"/>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45"/>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5"/>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45"/>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45"/>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5"/>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5"/>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5"/>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5"/>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5"/>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5"/>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5"/>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5"/>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5"/>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5"/>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5"/>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5"/>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5"/>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5"/>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5"/>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5"/>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5"/>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45"/>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7" name="Google Shape;2117;p45"/>
          <p:cNvGrpSpPr/>
          <p:nvPr/>
        </p:nvGrpSpPr>
        <p:grpSpPr>
          <a:xfrm>
            <a:off x="8533581" y="3785686"/>
            <a:ext cx="469258" cy="1372752"/>
            <a:chOff x="8991157" y="-2384450"/>
            <a:chExt cx="665236" cy="1946062"/>
          </a:xfrm>
        </p:grpSpPr>
        <p:sp>
          <p:nvSpPr>
            <p:cNvPr id="2118" name="Google Shape;2118;p45"/>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45"/>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45"/>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5"/>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5"/>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5"/>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5"/>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5"/>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5"/>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5"/>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5"/>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5"/>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5"/>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5"/>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5"/>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5"/>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5"/>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45"/>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45"/>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45"/>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5"/>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5"/>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5"/>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5"/>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5"/>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5"/>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5"/>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5"/>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2146" name="Shape 2146"/>
        <p:cNvGrpSpPr/>
        <p:nvPr/>
      </p:nvGrpSpPr>
      <p:grpSpPr>
        <a:xfrm>
          <a:off x="0" y="0"/>
          <a:ext cx="0" cy="0"/>
          <a:chOff x="0" y="0"/>
          <a:chExt cx="0" cy="0"/>
        </a:xfrm>
      </p:grpSpPr>
      <p:grpSp>
        <p:nvGrpSpPr>
          <p:cNvPr id="2147" name="Google Shape;2147;p46"/>
          <p:cNvGrpSpPr/>
          <p:nvPr/>
        </p:nvGrpSpPr>
        <p:grpSpPr>
          <a:xfrm>
            <a:off x="-622046" y="4070300"/>
            <a:ext cx="10388092" cy="1073228"/>
            <a:chOff x="-622046" y="4070300"/>
            <a:chExt cx="10388092" cy="1073228"/>
          </a:xfrm>
        </p:grpSpPr>
        <p:sp>
          <p:nvSpPr>
            <p:cNvPr id="2148" name="Google Shape;2148;p46"/>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6"/>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6"/>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1" name="Google Shape;2151;p46"/>
          <p:cNvGrpSpPr/>
          <p:nvPr/>
        </p:nvGrpSpPr>
        <p:grpSpPr>
          <a:xfrm>
            <a:off x="191804" y="3197463"/>
            <a:ext cx="665236" cy="1946062"/>
            <a:chOff x="8991157" y="-2384450"/>
            <a:chExt cx="665236" cy="1946062"/>
          </a:xfrm>
        </p:grpSpPr>
        <p:sp>
          <p:nvSpPr>
            <p:cNvPr id="2152" name="Google Shape;2152;p4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4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4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4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0" name="Google Shape;2180;p46"/>
          <p:cNvSpPr txBox="1"/>
          <p:nvPr>
            <p:ph type="title"/>
          </p:nvPr>
        </p:nvSpPr>
        <p:spPr>
          <a:xfrm>
            <a:off x="738830" y="1974100"/>
            <a:ext cx="3958200" cy="54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81" name="Google Shape;2181;p46"/>
          <p:cNvSpPr txBox="1"/>
          <p:nvPr>
            <p:ph idx="1" type="subTitle"/>
          </p:nvPr>
        </p:nvSpPr>
        <p:spPr>
          <a:xfrm>
            <a:off x="739495" y="2438000"/>
            <a:ext cx="3957000" cy="73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182" name="Google Shape;2182;p46"/>
          <p:cNvGrpSpPr/>
          <p:nvPr/>
        </p:nvGrpSpPr>
        <p:grpSpPr>
          <a:xfrm>
            <a:off x="-329737" y="541042"/>
            <a:ext cx="1477088" cy="365703"/>
            <a:chOff x="4036326" y="-955475"/>
            <a:chExt cx="1775987" cy="439811"/>
          </a:xfrm>
        </p:grpSpPr>
        <p:sp>
          <p:nvSpPr>
            <p:cNvPr id="2183" name="Google Shape;2183;p4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4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5" name="Google Shape;2185;p46"/>
          <p:cNvGrpSpPr/>
          <p:nvPr/>
        </p:nvGrpSpPr>
        <p:grpSpPr>
          <a:xfrm>
            <a:off x="6569788" y="173792"/>
            <a:ext cx="1477088" cy="365703"/>
            <a:chOff x="4036326" y="-955475"/>
            <a:chExt cx="1775987" cy="439811"/>
          </a:xfrm>
        </p:grpSpPr>
        <p:sp>
          <p:nvSpPr>
            <p:cNvPr id="2186" name="Google Shape;2186;p4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4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8" name="Google Shape;2188;p46"/>
          <p:cNvGrpSpPr/>
          <p:nvPr/>
        </p:nvGrpSpPr>
        <p:grpSpPr>
          <a:xfrm>
            <a:off x="8533581" y="3785686"/>
            <a:ext cx="469258" cy="1372752"/>
            <a:chOff x="8991157" y="-2384450"/>
            <a:chExt cx="665236" cy="1946062"/>
          </a:xfrm>
        </p:grpSpPr>
        <p:sp>
          <p:nvSpPr>
            <p:cNvPr id="2189" name="Google Shape;2189;p4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4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4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4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4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4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4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4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4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4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4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4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4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2217" name="Shape 2217"/>
        <p:cNvGrpSpPr/>
        <p:nvPr/>
      </p:nvGrpSpPr>
      <p:grpSpPr>
        <a:xfrm>
          <a:off x="0" y="0"/>
          <a:ext cx="0" cy="0"/>
          <a:chOff x="0" y="0"/>
          <a:chExt cx="0" cy="0"/>
        </a:xfrm>
      </p:grpSpPr>
      <p:grpSp>
        <p:nvGrpSpPr>
          <p:cNvPr id="2218" name="Google Shape;2218;p47"/>
          <p:cNvGrpSpPr/>
          <p:nvPr/>
        </p:nvGrpSpPr>
        <p:grpSpPr>
          <a:xfrm>
            <a:off x="0" y="4070300"/>
            <a:ext cx="9156446" cy="1073228"/>
            <a:chOff x="609600" y="4070300"/>
            <a:chExt cx="9156446" cy="1073228"/>
          </a:xfrm>
        </p:grpSpPr>
        <p:sp>
          <p:nvSpPr>
            <p:cNvPr id="2219" name="Google Shape;2219;p47"/>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47"/>
            <p:cNvSpPr/>
            <p:nvPr/>
          </p:nvSpPr>
          <p:spPr>
            <a:xfrm>
              <a:off x="609600" y="4593900"/>
              <a:ext cx="52905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1" name="Google Shape;2221;p47"/>
          <p:cNvGrpSpPr/>
          <p:nvPr/>
        </p:nvGrpSpPr>
        <p:grpSpPr>
          <a:xfrm>
            <a:off x="8098162" y="3172838"/>
            <a:ext cx="665236" cy="1946062"/>
            <a:chOff x="8991157" y="-2384450"/>
            <a:chExt cx="665236" cy="1946062"/>
          </a:xfrm>
        </p:grpSpPr>
        <p:sp>
          <p:nvSpPr>
            <p:cNvPr id="2222" name="Google Shape;2222;p47"/>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7"/>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47"/>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47"/>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47"/>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47"/>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47"/>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47"/>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47"/>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47"/>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47"/>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47"/>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47"/>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47"/>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7"/>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7"/>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7"/>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47"/>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47"/>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47"/>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7"/>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7"/>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47"/>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47"/>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47"/>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47"/>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47"/>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7"/>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0" name="Google Shape;2250;p47"/>
          <p:cNvSpPr txBox="1"/>
          <p:nvPr>
            <p:ph type="title"/>
          </p:nvPr>
        </p:nvSpPr>
        <p:spPr>
          <a:xfrm>
            <a:off x="4458540" y="1975104"/>
            <a:ext cx="39594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51" name="Google Shape;2251;p47"/>
          <p:cNvSpPr txBox="1"/>
          <p:nvPr>
            <p:ph idx="1" type="subTitle"/>
          </p:nvPr>
        </p:nvSpPr>
        <p:spPr>
          <a:xfrm>
            <a:off x="4459358" y="2441448"/>
            <a:ext cx="3958200" cy="73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252" name="Google Shape;2252;p47"/>
          <p:cNvGrpSpPr/>
          <p:nvPr/>
        </p:nvGrpSpPr>
        <p:grpSpPr>
          <a:xfrm>
            <a:off x="344257" y="150745"/>
            <a:ext cx="965604" cy="239081"/>
            <a:chOff x="4036326" y="-955475"/>
            <a:chExt cx="1775987" cy="439811"/>
          </a:xfrm>
        </p:grpSpPr>
        <p:sp>
          <p:nvSpPr>
            <p:cNvPr id="2253" name="Google Shape;2253;p4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4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5" name="Google Shape;2255;p47"/>
          <p:cNvGrpSpPr/>
          <p:nvPr/>
        </p:nvGrpSpPr>
        <p:grpSpPr>
          <a:xfrm>
            <a:off x="8230563" y="800092"/>
            <a:ext cx="1477088" cy="365703"/>
            <a:chOff x="4036326" y="-955475"/>
            <a:chExt cx="1775987" cy="439811"/>
          </a:xfrm>
        </p:grpSpPr>
        <p:sp>
          <p:nvSpPr>
            <p:cNvPr id="2256" name="Google Shape;2256;p4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4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2258" name="Shape 2258"/>
        <p:cNvGrpSpPr/>
        <p:nvPr/>
      </p:nvGrpSpPr>
      <p:grpSpPr>
        <a:xfrm>
          <a:off x="0" y="0"/>
          <a:ext cx="0" cy="0"/>
          <a:chOff x="0" y="0"/>
          <a:chExt cx="0" cy="0"/>
        </a:xfrm>
      </p:grpSpPr>
      <p:grpSp>
        <p:nvGrpSpPr>
          <p:cNvPr id="2259" name="Google Shape;2259;p48"/>
          <p:cNvGrpSpPr/>
          <p:nvPr/>
        </p:nvGrpSpPr>
        <p:grpSpPr>
          <a:xfrm>
            <a:off x="-622046" y="4070300"/>
            <a:ext cx="10388092" cy="1073228"/>
            <a:chOff x="-622046" y="4070300"/>
            <a:chExt cx="10388092" cy="1073228"/>
          </a:xfrm>
        </p:grpSpPr>
        <p:sp>
          <p:nvSpPr>
            <p:cNvPr id="2260" name="Google Shape;2260;p48"/>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48"/>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48"/>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3" name="Google Shape;2263;p48"/>
          <p:cNvSpPr txBox="1"/>
          <p:nvPr>
            <p:ph type="title"/>
          </p:nvPr>
        </p:nvSpPr>
        <p:spPr>
          <a:xfrm>
            <a:off x="1068388" y="1437175"/>
            <a:ext cx="3733200" cy="144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64" name="Google Shape;2264;p48"/>
          <p:cNvSpPr txBox="1"/>
          <p:nvPr>
            <p:ph idx="1" type="subTitle"/>
          </p:nvPr>
        </p:nvSpPr>
        <p:spPr>
          <a:xfrm>
            <a:off x="1069154" y="2974925"/>
            <a:ext cx="3731700" cy="73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65" name="Google Shape;2265;p48"/>
          <p:cNvSpPr/>
          <p:nvPr>
            <p:ph idx="2" type="pic"/>
          </p:nvPr>
        </p:nvSpPr>
        <p:spPr>
          <a:xfrm>
            <a:off x="5166212" y="1117050"/>
            <a:ext cx="2909400" cy="2909400"/>
          </a:xfrm>
          <a:prstGeom prst="ellipse">
            <a:avLst/>
          </a:prstGeom>
          <a:noFill/>
          <a:ln>
            <a:noFill/>
          </a:ln>
        </p:spPr>
      </p:sp>
      <p:grpSp>
        <p:nvGrpSpPr>
          <p:cNvPr id="2266" name="Google Shape;2266;p48"/>
          <p:cNvGrpSpPr/>
          <p:nvPr/>
        </p:nvGrpSpPr>
        <p:grpSpPr>
          <a:xfrm>
            <a:off x="598232" y="150720"/>
            <a:ext cx="965604" cy="239081"/>
            <a:chOff x="4036326" y="-955475"/>
            <a:chExt cx="1775987" cy="439811"/>
          </a:xfrm>
        </p:grpSpPr>
        <p:sp>
          <p:nvSpPr>
            <p:cNvPr id="2267" name="Google Shape;2267;p4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4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9" name="Google Shape;2269;p48"/>
          <p:cNvGrpSpPr/>
          <p:nvPr/>
        </p:nvGrpSpPr>
        <p:grpSpPr>
          <a:xfrm>
            <a:off x="7684071" y="169755"/>
            <a:ext cx="1493428" cy="369749"/>
            <a:chOff x="4036326" y="-955475"/>
            <a:chExt cx="1775987" cy="439811"/>
          </a:xfrm>
        </p:grpSpPr>
        <p:sp>
          <p:nvSpPr>
            <p:cNvPr id="2270" name="Google Shape;2270;p4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4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2" name="Google Shape;2272;p48"/>
          <p:cNvGrpSpPr/>
          <p:nvPr/>
        </p:nvGrpSpPr>
        <p:grpSpPr>
          <a:xfrm>
            <a:off x="91431" y="3770761"/>
            <a:ext cx="469258" cy="1372752"/>
            <a:chOff x="8991157" y="-2384450"/>
            <a:chExt cx="665236" cy="1946062"/>
          </a:xfrm>
        </p:grpSpPr>
        <p:sp>
          <p:nvSpPr>
            <p:cNvPr id="2273" name="Google Shape;2273;p48"/>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48"/>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48"/>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48"/>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8"/>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48"/>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48"/>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48"/>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48"/>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48"/>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48"/>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8"/>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48"/>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8"/>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48"/>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8"/>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48"/>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48"/>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48"/>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48"/>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48"/>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48"/>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48"/>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48"/>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8"/>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8"/>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8"/>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48"/>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_2_1">
    <p:spTree>
      <p:nvGrpSpPr>
        <p:cNvPr id="2301" name="Shape 2301"/>
        <p:cNvGrpSpPr/>
        <p:nvPr/>
      </p:nvGrpSpPr>
      <p:grpSpPr>
        <a:xfrm>
          <a:off x="0" y="0"/>
          <a:ext cx="0" cy="0"/>
          <a:chOff x="0" y="0"/>
          <a:chExt cx="0" cy="0"/>
        </a:xfrm>
      </p:grpSpPr>
      <p:grpSp>
        <p:nvGrpSpPr>
          <p:cNvPr id="2302" name="Google Shape;2302;p49"/>
          <p:cNvGrpSpPr/>
          <p:nvPr/>
        </p:nvGrpSpPr>
        <p:grpSpPr>
          <a:xfrm>
            <a:off x="-12446" y="4070300"/>
            <a:ext cx="9245092" cy="1073228"/>
            <a:chOff x="-12446" y="4070300"/>
            <a:chExt cx="9245092" cy="1073228"/>
          </a:xfrm>
        </p:grpSpPr>
        <p:sp>
          <p:nvSpPr>
            <p:cNvPr id="2303" name="Google Shape;2303;p49"/>
            <p:cNvSpPr/>
            <p:nvPr/>
          </p:nvSpPr>
          <p:spPr>
            <a:xfrm>
              <a:off x="-124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49"/>
            <p:cNvSpPr/>
            <p:nvPr/>
          </p:nvSpPr>
          <p:spPr>
            <a:xfrm flipH="1">
              <a:off x="53667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9"/>
            <p:cNvSpPr/>
            <p:nvPr/>
          </p:nvSpPr>
          <p:spPr>
            <a:xfrm>
              <a:off x="1685600" y="4593900"/>
              <a:ext cx="55857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6" name="Google Shape;2306;p49"/>
          <p:cNvGrpSpPr/>
          <p:nvPr/>
        </p:nvGrpSpPr>
        <p:grpSpPr>
          <a:xfrm>
            <a:off x="8636200" y="3197463"/>
            <a:ext cx="665236" cy="1946062"/>
            <a:chOff x="8991157" y="-2384450"/>
            <a:chExt cx="665236" cy="1946062"/>
          </a:xfrm>
        </p:grpSpPr>
        <p:sp>
          <p:nvSpPr>
            <p:cNvPr id="2307" name="Google Shape;2307;p49"/>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49"/>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49"/>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9"/>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9"/>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49"/>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49"/>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49"/>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49"/>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9"/>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9"/>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49"/>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49"/>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49"/>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49"/>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9"/>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49"/>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49"/>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49"/>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49"/>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49"/>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49"/>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49"/>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49"/>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9"/>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49"/>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49"/>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9"/>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5" name="Google Shape;2335;p49"/>
          <p:cNvSpPr txBox="1"/>
          <p:nvPr>
            <p:ph type="title"/>
          </p:nvPr>
        </p:nvSpPr>
        <p:spPr>
          <a:xfrm>
            <a:off x="2903824" y="2776655"/>
            <a:ext cx="4256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36" name="Google Shape;2336;p49"/>
          <p:cNvSpPr txBox="1"/>
          <p:nvPr>
            <p:ph idx="2" type="title"/>
          </p:nvPr>
        </p:nvSpPr>
        <p:spPr>
          <a:xfrm>
            <a:off x="2904274" y="1450845"/>
            <a:ext cx="42564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37" name="Google Shape;2337;p49"/>
          <p:cNvSpPr txBox="1"/>
          <p:nvPr>
            <p:ph idx="1" type="subTitle"/>
          </p:nvPr>
        </p:nvSpPr>
        <p:spPr>
          <a:xfrm>
            <a:off x="2904274" y="1667472"/>
            <a:ext cx="4256400" cy="73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38" name="Google Shape;2338;p49"/>
          <p:cNvSpPr txBox="1"/>
          <p:nvPr>
            <p:ph idx="3" type="subTitle"/>
          </p:nvPr>
        </p:nvSpPr>
        <p:spPr>
          <a:xfrm>
            <a:off x="2903824" y="2993281"/>
            <a:ext cx="4257300" cy="73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39" name="Google Shape;2339;p49"/>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2340" name="Google Shape;2340;p49"/>
          <p:cNvGrpSpPr/>
          <p:nvPr/>
        </p:nvGrpSpPr>
        <p:grpSpPr>
          <a:xfrm>
            <a:off x="8518925" y="730763"/>
            <a:ext cx="1631075" cy="374250"/>
            <a:chOff x="1284050" y="-462000"/>
            <a:chExt cx="1631075" cy="374250"/>
          </a:xfrm>
        </p:grpSpPr>
        <p:sp>
          <p:nvSpPr>
            <p:cNvPr id="2341" name="Google Shape;2341;p49"/>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49"/>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49"/>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4" name="Google Shape;2344;p49"/>
          <p:cNvGrpSpPr/>
          <p:nvPr/>
        </p:nvGrpSpPr>
        <p:grpSpPr>
          <a:xfrm>
            <a:off x="-721200" y="254513"/>
            <a:ext cx="1631075" cy="374250"/>
            <a:chOff x="1284050" y="-462000"/>
            <a:chExt cx="1631075" cy="374250"/>
          </a:xfrm>
        </p:grpSpPr>
        <p:sp>
          <p:nvSpPr>
            <p:cNvPr id="2345" name="Google Shape;2345;p49"/>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49"/>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49"/>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8" name="Google Shape;2348;p49"/>
          <p:cNvGrpSpPr/>
          <p:nvPr/>
        </p:nvGrpSpPr>
        <p:grpSpPr>
          <a:xfrm flipH="1">
            <a:off x="282973" y="3938138"/>
            <a:ext cx="811246" cy="1205364"/>
            <a:chOff x="8044750" y="-1789024"/>
            <a:chExt cx="811246" cy="1205364"/>
          </a:xfrm>
        </p:grpSpPr>
        <p:sp>
          <p:nvSpPr>
            <p:cNvPr id="2349" name="Google Shape;2349;p49"/>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49"/>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49"/>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49"/>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49"/>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49"/>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49"/>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49"/>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49"/>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9"/>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49"/>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49"/>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9"/>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49"/>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49"/>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9"/>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49"/>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49"/>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49"/>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9"/>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9" name="Google Shape;2369;p49"/>
          <p:cNvGrpSpPr/>
          <p:nvPr/>
        </p:nvGrpSpPr>
        <p:grpSpPr>
          <a:xfrm flipH="1">
            <a:off x="7548248" y="3938138"/>
            <a:ext cx="811246" cy="1205364"/>
            <a:chOff x="8044750" y="-1789024"/>
            <a:chExt cx="811246" cy="1205364"/>
          </a:xfrm>
        </p:grpSpPr>
        <p:sp>
          <p:nvSpPr>
            <p:cNvPr id="2370" name="Google Shape;2370;p49"/>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49"/>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9"/>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9"/>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9"/>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9"/>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9"/>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9"/>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9"/>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9"/>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9"/>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9"/>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9"/>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9"/>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9"/>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9"/>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9"/>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9"/>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9"/>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49"/>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_2_1_1">
    <p:spTree>
      <p:nvGrpSpPr>
        <p:cNvPr id="2390" name="Shape 2390"/>
        <p:cNvGrpSpPr/>
        <p:nvPr/>
      </p:nvGrpSpPr>
      <p:grpSpPr>
        <a:xfrm>
          <a:off x="0" y="0"/>
          <a:ext cx="0" cy="0"/>
          <a:chOff x="0" y="0"/>
          <a:chExt cx="0" cy="0"/>
        </a:xfrm>
      </p:grpSpPr>
      <p:grpSp>
        <p:nvGrpSpPr>
          <p:cNvPr id="2391" name="Google Shape;2391;p50"/>
          <p:cNvGrpSpPr/>
          <p:nvPr/>
        </p:nvGrpSpPr>
        <p:grpSpPr>
          <a:xfrm>
            <a:off x="-622046" y="4070300"/>
            <a:ext cx="10388092" cy="1073228"/>
            <a:chOff x="-622046" y="4070300"/>
            <a:chExt cx="10388092" cy="1073228"/>
          </a:xfrm>
        </p:grpSpPr>
        <p:sp>
          <p:nvSpPr>
            <p:cNvPr id="2392" name="Google Shape;2392;p50"/>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50"/>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50"/>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5" name="Google Shape;2395;p50"/>
          <p:cNvGrpSpPr/>
          <p:nvPr/>
        </p:nvGrpSpPr>
        <p:grpSpPr>
          <a:xfrm flipH="1">
            <a:off x="-143075" y="3197463"/>
            <a:ext cx="665236" cy="1946062"/>
            <a:chOff x="8991157" y="-2384450"/>
            <a:chExt cx="665236" cy="1946062"/>
          </a:xfrm>
        </p:grpSpPr>
        <p:sp>
          <p:nvSpPr>
            <p:cNvPr id="2396" name="Google Shape;2396;p50"/>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50"/>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50"/>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50"/>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50"/>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50"/>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50"/>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50"/>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50"/>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50"/>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50"/>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50"/>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50"/>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50"/>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50"/>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50"/>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50"/>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50"/>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50"/>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50"/>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50"/>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50"/>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50"/>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50"/>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50"/>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50"/>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50"/>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50"/>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24" name="Google Shape;2424;p50"/>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sp>
        <p:nvSpPr>
          <p:cNvPr id="2425" name="Google Shape;2425;p50"/>
          <p:cNvSpPr txBox="1"/>
          <p:nvPr>
            <p:ph idx="1" type="body"/>
          </p:nvPr>
        </p:nvSpPr>
        <p:spPr>
          <a:xfrm>
            <a:off x="794950" y="1008000"/>
            <a:ext cx="3749400" cy="3591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2"/>
              </a:buClr>
              <a:buSzPts val="1600"/>
              <a:buChar char="●"/>
              <a:defRPr/>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2426" name="Google Shape;2426;p50"/>
          <p:cNvSpPr txBox="1"/>
          <p:nvPr>
            <p:ph idx="2" type="body"/>
          </p:nvPr>
        </p:nvSpPr>
        <p:spPr>
          <a:xfrm>
            <a:off x="4599650" y="1008000"/>
            <a:ext cx="3749400" cy="3591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2"/>
              </a:buClr>
              <a:buSzPts val="1600"/>
              <a:buChar char="●"/>
              <a:defRPr/>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grpSp>
        <p:nvGrpSpPr>
          <p:cNvPr id="2427" name="Google Shape;2427;p50"/>
          <p:cNvGrpSpPr/>
          <p:nvPr/>
        </p:nvGrpSpPr>
        <p:grpSpPr>
          <a:xfrm>
            <a:off x="7383457" y="126670"/>
            <a:ext cx="965604" cy="239081"/>
            <a:chOff x="4036326" y="-955475"/>
            <a:chExt cx="1775987" cy="439811"/>
          </a:xfrm>
        </p:grpSpPr>
        <p:sp>
          <p:nvSpPr>
            <p:cNvPr id="2428" name="Google Shape;2428;p50"/>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50"/>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0" name="Google Shape;2430;p50"/>
          <p:cNvGrpSpPr/>
          <p:nvPr/>
        </p:nvGrpSpPr>
        <p:grpSpPr>
          <a:xfrm>
            <a:off x="306632" y="187345"/>
            <a:ext cx="965604" cy="239081"/>
            <a:chOff x="4036326" y="-955475"/>
            <a:chExt cx="1775987" cy="439811"/>
          </a:xfrm>
        </p:grpSpPr>
        <p:sp>
          <p:nvSpPr>
            <p:cNvPr id="2431" name="Google Shape;2431;p50"/>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50"/>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3" name="Google Shape;2433;p50"/>
          <p:cNvGrpSpPr/>
          <p:nvPr/>
        </p:nvGrpSpPr>
        <p:grpSpPr>
          <a:xfrm flipH="1">
            <a:off x="8460749" y="3132754"/>
            <a:ext cx="764487" cy="2010759"/>
            <a:chOff x="9765662" y="-2191721"/>
            <a:chExt cx="764487" cy="2010759"/>
          </a:xfrm>
        </p:grpSpPr>
        <p:sp>
          <p:nvSpPr>
            <p:cNvPr id="2434" name="Google Shape;2434;p50"/>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50"/>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50"/>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50"/>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50"/>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50"/>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50"/>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50"/>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50"/>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50"/>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50"/>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50"/>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50"/>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50"/>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50"/>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50"/>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50"/>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50"/>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50"/>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50"/>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50"/>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50"/>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50"/>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50"/>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50"/>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50"/>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50"/>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50"/>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50"/>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50"/>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50"/>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50"/>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50"/>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50"/>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50"/>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50"/>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50"/>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50"/>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50"/>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50"/>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50"/>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50"/>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50"/>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50"/>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50"/>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50"/>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50"/>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50"/>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50"/>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50"/>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50"/>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50"/>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50"/>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50"/>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50"/>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50"/>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50"/>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50"/>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50"/>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50"/>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50"/>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50"/>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50"/>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50"/>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50"/>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50"/>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50"/>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50"/>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50"/>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50"/>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50"/>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50"/>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50"/>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50"/>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50"/>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50"/>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50"/>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50"/>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50"/>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50"/>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50"/>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50"/>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50"/>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50"/>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50"/>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50"/>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50"/>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2521" name="Shape 2521"/>
        <p:cNvGrpSpPr/>
        <p:nvPr/>
      </p:nvGrpSpPr>
      <p:grpSpPr>
        <a:xfrm>
          <a:off x="0" y="0"/>
          <a:ext cx="0" cy="0"/>
          <a:chOff x="0" y="0"/>
          <a:chExt cx="0" cy="0"/>
        </a:xfrm>
      </p:grpSpPr>
      <p:sp>
        <p:nvSpPr>
          <p:cNvPr id="2522" name="Google Shape;2522;p5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23" name="Google Shape;2523;p51"/>
          <p:cNvSpPr txBox="1"/>
          <p:nvPr>
            <p:ph idx="1" type="subTitle"/>
          </p:nvPr>
        </p:nvSpPr>
        <p:spPr>
          <a:xfrm>
            <a:off x="721879" y="2898900"/>
            <a:ext cx="25017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4" name="Google Shape;2524;p51"/>
          <p:cNvSpPr txBox="1"/>
          <p:nvPr>
            <p:ph idx="2" type="subTitle"/>
          </p:nvPr>
        </p:nvSpPr>
        <p:spPr>
          <a:xfrm>
            <a:off x="3321150" y="2898900"/>
            <a:ext cx="25017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5" name="Google Shape;2525;p51"/>
          <p:cNvSpPr txBox="1"/>
          <p:nvPr>
            <p:ph idx="3" type="subTitle"/>
          </p:nvPr>
        </p:nvSpPr>
        <p:spPr>
          <a:xfrm>
            <a:off x="5920421" y="2898900"/>
            <a:ext cx="25017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6" name="Google Shape;2526;p51"/>
          <p:cNvSpPr txBox="1"/>
          <p:nvPr>
            <p:ph idx="4" type="title"/>
          </p:nvPr>
        </p:nvSpPr>
        <p:spPr>
          <a:xfrm>
            <a:off x="719929" y="26794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27" name="Google Shape;2527;p51"/>
          <p:cNvSpPr txBox="1"/>
          <p:nvPr>
            <p:ph idx="5" type="title"/>
          </p:nvPr>
        </p:nvSpPr>
        <p:spPr>
          <a:xfrm>
            <a:off x="3319200" y="26794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28" name="Google Shape;2528;p51"/>
          <p:cNvSpPr txBox="1"/>
          <p:nvPr>
            <p:ph idx="6" type="title"/>
          </p:nvPr>
        </p:nvSpPr>
        <p:spPr>
          <a:xfrm>
            <a:off x="5918471" y="26794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529" name="Google Shape;2529;p51"/>
          <p:cNvGrpSpPr/>
          <p:nvPr/>
        </p:nvGrpSpPr>
        <p:grpSpPr>
          <a:xfrm>
            <a:off x="3121110" y="138495"/>
            <a:ext cx="965604" cy="239081"/>
            <a:chOff x="4036326" y="-955475"/>
            <a:chExt cx="1775987" cy="439811"/>
          </a:xfrm>
        </p:grpSpPr>
        <p:sp>
          <p:nvSpPr>
            <p:cNvPr id="2530" name="Google Shape;2530;p51"/>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51"/>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2" name="Google Shape;2532;p51"/>
          <p:cNvGrpSpPr/>
          <p:nvPr/>
        </p:nvGrpSpPr>
        <p:grpSpPr>
          <a:xfrm>
            <a:off x="5057285" y="138495"/>
            <a:ext cx="965604" cy="239081"/>
            <a:chOff x="4036326" y="-955475"/>
            <a:chExt cx="1775987" cy="439811"/>
          </a:xfrm>
        </p:grpSpPr>
        <p:sp>
          <p:nvSpPr>
            <p:cNvPr id="2533" name="Google Shape;2533;p51"/>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51"/>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5" name="Google Shape;2535;p51"/>
          <p:cNvGrpSpPr/>
          <p:nvPr/>
        </p:nvGrpSpPr>
        <p:grpSpPr>
          <a:xfrm>
            <a:off x="-997950" y="352363"/>
            <a:ext cx="1631075" cy="374250"/>
            <a:chOff x="1284050" y="-462000"/>
            <a:chExt cx="1631075" cy="374250"/>
          </a:xfrm>
        </p:grpSpPr>
        <p:sp>
          <p:nvSpPr>
            <p:cNvPr id="2536" name="Google Shape;2536;p51"/>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51"/>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51"/>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9" name="Google Shape;2539;p51"/>
          <p:cNvGrpSpPr/>
          <p:nvPr/>
        </p:nvGrpSpPr>
        <p:grpSpPr>
          <a:xfrm>
            <a:off x="8422125" y="732663"/>
            <a:ext cx="1631075" cy="374250"/>
            <a:chOff x="1284050" y="-462000"/>
            <a:chExt cx="1631075" cy="374250"/>
          </a:xfrm>
        </p:grpSpPr>
        <p:sp>
          <p:nvSpPr>
            <p:cNvPr id="2540" name="Google Shape;2540;p51"/>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51"/>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51"/>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3" name="Google Shape;2543;p51"/>
          <p:cNvGrpSpPr/>
          <p:nvPr/>
        </p:nvGrpSpPr>
        <p:grpSpPr>
          <a:xfrm>
            <a:off x="-7683" y="4070300"/>
            <a:ext cx="9151633" cy="1073228"/>
            <a:chOff x="-2293683" y="4070300"/>
            <a:chExt cx="9151633" cy="1073228"/>
          </a:xfrm>
        </p:grpSpPr>
        <p:sp>
          <p:nvSpPr>
            <p:cNvPr id="2544" name="Google Shape;2544;p51"/>
            <p:cNvSpPr/>
            <p:nvPr/>
          </p:nvSpPr>
          <p:spPr>
            <a:xfrm>
              <a:off x="-2293683"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51"/>
            <p:cNvSpPr/>
            <p:nvPr/>
          </p:nvSpPr>
          <p:spPr>
            <a:xfrm>
              <a:off x="1572250" y="4717725"/>
              <a:ext cx="52857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6" name="Google Shape;2546;p51"/>
          <p:cNvGrpSpPr/>
          <p:nvPr/>
        </p:nvGrpSpPr>
        <p:grpSpPr>
          <a:xfrm flipH="1">
            <a:off x="8329948" y="3938138"/>
            <a:ext cx="811246" cy="1205364"/>
            <a:chOff x="8044750" y="-1789024"/>
            <a:chExt cx="811246" cy="1205364"/>
          </a:xfrm>
        </p:grpSpPr>
        <p:sp>
          <p:nvSpPr>
            <p:cNvPr id="2547" name="Google Shape;2547;p5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5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5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5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5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5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5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5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5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5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5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5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5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5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5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5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5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5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5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5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7" name="Google Shape;2567;p51"/>
          <p:cNvGrpSpPr/>
          <p:nvPr/>
        </p:nvGrpSpPr>
        <p:grpSpPr>
          <a:xfrm>
            <a:off x="81406" y="3770736"/>
            <a:ext cx="469258" cy="1372752"/>
            <a:chOff x="8991157" y="-2384450"/>
            <a:chExt cx="665236" cy="1946062"/>
          </a:xfrm>
        </p:grpSpPr>
        <p:sp>
          <p:nvSpPr>
            <p:cNvPr id="2568" name="Google Shape;2568;p51"/>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51"/>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51"/>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51"/>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51"/>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51"/>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51"/>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51"/>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51"/>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51"/>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51"/>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51"/>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51"/>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51"/>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51"/>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51"/>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51"/>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51"/>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51"/>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51"/>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51"/>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51"/>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51"/>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51"/>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51"/>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51"/>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51"/>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51"/>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6" name="Shape 2596"/>
        <p:cNvGrpSpPr/>
        <p:nvPr/>
      </p:nvGrpSpPr>
      <p:grpSpPr>
        <a:xfrm>
          <a:off x="0" y="0"/>
          <a:ext cx="0" cy="0"/>
          <a:chOff x="0" y="0"/>
          <a:chExt cx="0" cy="0"/>
        </a:xfrm>
      </p:grpSpPr>
      <p:sp>
        <p:nvSpPr>
          <p:cNvPr id="2597" name="Google Shape;2597;p52"/>
          <p:cNvSpPr txBox="1"/>
          <p:nvPr>
            <p:ph type="title"/>
          </p:nvPr>
        </p:nvSpPr>
        <p:spPr>
          <a:xfrm>
            <a:off x="2353566"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98" name="Google Shape;2598;p52"/>
          <p:cNvSpPr txBox="1"/>
          <p:nvPr>
            <p:ph idx="1" type="subTitle"/>
          </p:nvPr>
        </p:nvSpPr>
        <p:spPr>
          <a:xfrm>
            <a:off x="2353566"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9" name="Google Shape;2599;p52"/>
          <p:cNvSpPr txBox="1"/>
          <p:nvPr>
            <p:ph idx="2" type="title"/>
          </p:nvPr>
        </p:nvSpPr>
        <p:spPr>
          <a:xfrm>
            <a:off x="5709447"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00" name="Google Shape;2600;p52"/>
          <p:cNvSpPr txBox="1"/>
          <p:nvPr>
            <p:ph idx="3" type="subTitle"/>
          </p:nvPr>
        </p:nvSpPr>
        <p:spPr>
          <a:xfrm>
            <a:off x="5709447"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1" name="Google Shape;2601;p52"/>
          <p:cNvSpPr txBox="1"/>
          <p:nvPr>
            <p:ph idx="4" type="title"/>
          </p:nvPr>
        </p:nvSpPr>
        <p:spPr>
          <a:xfrm>
            <a:off x="2353566" y="3077506"/>
            <a:ext cx="1975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02" name="Google Shape;2602;p52"/>
          <p:cNvSpPr txBox="1"/>
          <p:nvPr>
            <p:ph idx="5" type="subTitle"/>
          </p:nvPr>
        </p:nvSpPr>
        <p:spPr>
          <a:xfrm>
            <a:off x="2353566"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3" name="Google Shape;2603;p52"/>
          <p:cNvSpPr txBox="1"/>
          <p:nvPr>
            <p:ph idx="6" type="title"/>
          </p:nvPr>
        </p:nvSpPr>
        <p:spPr>
          <a:xfrm>
            <a:off x="5709447" y="307750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04" name="Google Shape;2604;p52"/>
          <p:cNvSpPr txBox="1"/>
          <p:nvPr>
            <p:ph idx="7" type="subTitle"/>
          </p:nvPr>
        </p:nvSpPr>
        <p:spPr>
          <a:xfrm>
            <a:off x="5709447"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5" name="Google Shape;2605;p52"/>
          <p:cNvSpPr txBox="1"/>
          <p:nvPr>
            <p:ph idx="8"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606" name="Google Shape;2606;p52"/>
          <p:cNvGrpSpPr/>
          <p:nvPr/>
        </p:nvGrpSpPr>
        <p:grpSpPr>
          <a:xfrm>
            <a:off x="85332" y="123370"/>
            <a:ext cx="965604" cy="239081"/>
            <a:chOff x="4036326" y="-955475"/>
            <a:chExt cx="1775987" cy="439811"/>
          </a:xfrm>
        </p:grpSpPr>
        <p:sp>
          <p:nvSpPr>
            <p:cNvPr id="2607" name="Google Shape;2607;p5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5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9" name="Google Shape;2609;p52"/>
          <p:cNvGrpSpPr/>
          <p:nvPr/>
        </p:nvGrpSpPr>
        <p:grpSpPr>
          <a:xfrm>
            <a:off x="7821982" y="126670"/>
            <a:ext cx="965604" cy="239081"/>
            <a:chOff x="4036326" y="-955475"/>
            <a:chExt cx="1775987" cy="439811"/>
          </a:xfrm>
        </p:grpSpPr>
        <p:sp>
          <p:nvSpPr>
            <p:cNvPr id="2610" name="Google Shape;2610;p5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5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2" name="Google Shape;2612;p52"/>
          <p:cNvGrpSpPr/>
          <p:nvPr/>
        </p:nvGrpSpPr>
        <p:grpSpPr>
          <a:xfrm>
            <a:off x="-622046" y="4070300"/>
            <a:ext cx="10388092" cy="1073228"/>
            <a:chOff x="-622046" y="4070300"/>
            <a:chExt cx="10388092" cy="1073228"/>
          </a:xfrm>
        </p:grpSpPr>
        <p:sp>
          <p:nvSpPr>
            <p:cNvPr id="2613" name="Google Shape;2613;p52"/>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52"/>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52"/>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6" name="Google Shape;2616;p52"/>
          <p:cNvGrpSpPr/>
          <p:nvPr/>
        </p:nvGrpSpPr>
        <p:grpSpPr>
          <a:xfrm flipH="1">
            <a:off x="-98027" y="3938138"/>
            <a:ext cx="811246" cy="1205364"/>
            <a:chOff x="8044750" y="-1789024"/>
            <a:chExt cx="811246" cy="1205364"/>
          </a:xfrm>
        </p:grpSpPr>
        <p:sp>
          <p:nvSpPr>
            <p:cNvPr id="2617" name="Google Shape;2617;p52"/>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52"/>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52"/>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52"/>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52"/>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52"/>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52"/>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52"/>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52"/>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52"/>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52"/>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52"/>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52"/>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52"/>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52"/>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52"/>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52"/>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52"/>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52"/>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52"/>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7" name="Google Shape;2637;p52"/>
          <p:cNvGrpSpPr/>
          <p:nvPr/>
        </p:nvGrpSpPr>
        <p:grpSpPr>
          <a:xfrm>
            <a:off x="8533581" y="3785686"/>
            <a:ext cx="469258" cy="1372752"/>
            <a:chOff x="8991157" y="-2384450"/>
            <a:chExt cx="665236" cy="1946062"/>
          </a:xfrm>
        </p:grpSpPr>
        <p:sp>
          <p:nvSpPr>
            <p:cNvPr id="2638" name="Google Shape;2638;p52"/>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52"/>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52"/>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52"/>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52"/>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52"/>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52"/>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52"/>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52"/>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52"/>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52"/>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52"/>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52"/>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52"/>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52"/>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52"/>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52"/>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52"/>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52"/>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52"/>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52"/>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52"/>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52"/>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52"/>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52"/>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52"/>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52"/>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52"/>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2666" name="Shape 2666"/>
        <p:cNvGrpSpPr/>
        <p:nvPr/>
      </p:nvGrpSpPr>
      <p:grpSpPr>
        <a:xfrm>
          <a:off x="0" y="0"/>
          <a:ext cx="0" cy="0"/>
          <a:chOff x="0" y="0"/>
          <a:chExt cx="0" cy="0"/>
        </a:xfrm>
      </p:grpSpPr>
      <p:grpSp>
        <p:nvGrpSpPr>
          <p:cNvPr id="2667" name="Google Shape;2667;p53"/>
          <p:cNvGrpSpPr/>
          <p:nvPr/>
        </p:nvGrpSpPr>
        <p:grpSpPr>
          <a:xfrm>
            <a:off x="-3136646" y="4070300"/>
            <a:ext cx="12508321" cy="1073228"/>
            <a:chOff x="-3136646" y="4070300"/>
            <a:chExt cx="12508321" cy="1073228"/>
          </a:xfrm>
        </p:grpSpPr>
        <p:sp>
          <p:nvSpPr>
            <p:cNvPr id="2668" name="Google Shape;2668;p53"/>
            <p:cNvSpPr/>
            <p:nvPr/>
          </p:nvSpPr>
          <p:spPr>
            <a:xfrm>
              <a:off x="-31366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53"/>
            <p:cNvSpPr/>
            <p:nvPr/>
          </p:nvSpPr>
          <p:spPr>
            <a:xfrm>
              <a:off x="729275" y="4846800"/>
              <a:ext cx="8642400" cy="29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70" name="Google Shape;2670;p53"/>
          <p:cNvGrpSpPr/>
          <p:nvPr/>
        </p:nvGrpSpPr>
        <p:grpSpPr>
          <a:xfrm>
            <a:off x="8560000" y="3197463"/>
            <a:ext cx="665236" cy="1946062"/>
            <a:chOff x="8991157" y="-2384450"/>
            <a:chExt cx="665236" cy="1946062"/>
          </a:xfrm>
        </p:grpSpPr>
        <p:sp>
          <p:nvSpPr>
            <p:cNvPr id="2671" name="Google Shape;2671;p5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5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5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5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5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5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5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5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5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5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5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5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5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5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5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5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5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5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5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5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5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5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5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5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5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5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5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5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9" name="Google Shape;2699;p53"/>
          <p:cNvSpPr txBox="1"/>
          <p:nvPr>
            <p:ph type="title"/>
          </p:nvPr>
        </p:nvSpPr>
        <p:spPr>
          <a:xfrm>
            <a:off x="1998742" y="2048075"/>
            <a:ext cx="22059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00" name="Google Shape;2700;p53"/>
          <p:cNvSpPr txBox="1"/>
          <p:nvPr>
            <p:ph idx="1" type="subTitle"/>
          </p:nvPr>
        </p:nvSpPr>
        <p:spPr>
          <a:xfrm>
            <a:off x="1998742" y="2278083"/>
            <a:ext cx="22059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01" name="Google Shape;2701;p53"/>
          <p:cNvSpPr txBox="1"/>
          <p:nvPr>
            <p:ph idx="2" type="title"/>
          </p:nvPr>
        </p:nvSpPr>
        <p:spPr>
          <a:xfrm>
            <a:off x="4935003" y="2048075"/>
            <a:ext cx="22059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02" name="Google Shape;2702;p53"/>
          <p:cNvSpPr txBox="1"/>
          <p:nvPr>
            <p:ph idx="3" type="subTitle"/>
          </p:nvPr>
        </p:nvSpPr>
        <p:spPr>
          <a:xfrm>
            <a:off x="4935003" y="2278083"/>
            <a:ext cx="22059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03" name="Google Shape;2703;p53"/>
          <p:cNvSpPr txBox="1"/>
          <p:nvPr>
            <p:ph idx="4" type="title"/>
          </p:nvPr>
        </p:nvSpPr>
        <p:spPr>
          <a:xfrm>
            <a:off x="719473" y="3878118"/>
            <a:ext cx="2202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04" name="Google Shape;2704;p53"/>
          <p:cNvSpPr txBox="1"/>
          <p:nvPr>
            <p:ph idx="5" type="subTitle"/>
          </p:nvPr>
        </p:nvSpPr>
        <p:spPr>
          <a:xfrm>
            <a:off x="717823" y="4108126"/>
            <a:ext cx="22059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05" name="Google Shape;2705;p53"/>
          <p:cNvSpPr txBox="1"/>
          <p:nvPr>
            <p:ph idx="6" type="title"/>
          </p:nvPr>
        </p:nvSpPr>
        <p:spPr>
          <a:xfrm>
            <a:off x="3652940" y="3878118"/>
            <a:ext cx="22059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06" name="Google Shape;2706;p53"/>
          <p:cNvSpPr txBox="1"/>
          <p:nvPr>
            <p:ph idx="7" type="subTitle"/>
          </p:nvPr>
        </p:nvSpPr>
        <p:spPr>
          <a:xfrm>
            <a:off x="3652940" y="4108126"/>
            <a:ext cx="22059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07" name="Google Shape;2707;p53"/>
          <p:cNvSpPr txBox="1"/>
          <p:nvPr>
            <p:ph idx="8"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708" name="Google Shape;2708;p53"/>
          <p:cNvSpPr txBox="1"/>
          <p:nvPr>
            <p:ph idx="9" type="title"/>
          </p:nvPr>
        </p:nvSpPr>
        <p:spPr>
          <a:xfrm>
            <a:off x="6220277" y="3878118"/>
            <a:ext cx="22059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09" name="Google Shape;2709;p53"/>
          <p:cNvSpPr txBox="1"/>
          <p:nvPr>
            <p:ph idx="13" type="subTitle"/>
          </p:nvPr>
        </p:nvSpPr>
        <p:spPr>
          <a:xfrm>
            <a:off x="6220277" y="4108126"/>
            <a:ext cx="22059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710" name="Google Shape;2710;p53"/>
          <p:cNvGrpSpPr/>
          <p:nvPr/>
        </p:nvGrpSpPr>
        <p:grpSpPr>
          <a:xfrm>
            <a:off x="7699857" y="150720"/>
            <a:ext cx="965604" cy="239081"/>
            <a:chOff x="4036326" y="-955475"/>
            <a:chExt cx="1775987" cy="439811"/>
          </a:xfrm>
        </p:grpSpPr>
        <p:sp>
          <p:nvSpPr>
            <p:cNvPr id="2711" name="Google Shape;2711;p5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5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3" name="Google Shape;2713;p53"/>
          <p:cNvGrpSpPr/>
          <p:nvPr/>
        </p:nvGrpSpPr>
        <p:grpSpPr>
          <a:xfrm>
            <a:off x="-109912" y="356642"/>
            <a:ext cx="1477088" cy="365703"/>
            <a:chOff x="4036326" y="-955475"/>
            <a:chExt cx="1775987" cy="439811"/>
          </a:xfrm>
        </p:grpSpPr>
        <p:sp>
          <p:nvSpPr>
            <p:cNvPr id="2714" name="Google Shape;2714;p5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5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16" name="Shape 2716"/>
        <p:cNvGrpSpPr/>
        <p:nvPr/>
      </p:nvGrpSpPr>
      <p:grpSpPr>
        <a:xfrm>
          <a:off x="0" y="0"/>
          <a:ext cx="0" cy="0"/>
          <a:chOff x="0" y="0"/>
          <a:chExt cx="0" cy="0"/>
        </a:xfrm>
      </p:grpSpPr>
      <p:grpSp>
        <p:nvGrpSpPr>
          <p:cNvPr id="2717" name="Google Shape;2717;p54"/>
          <p:cNvGrpSpPr/>
          <p:nvPr/>
        </p:nvGrpSpPr>
        <p:grpSpPr>
          <a:xfrm>
            <a:off x="-2293683" y="4070300"/>
            <a:ext cx="13807567" cy="1073228"/>
            <a:chOff x="-2293683" y="4070300"/>
            <a:chExt cx="13807567" cy="1073228"/>
          </a:xfrm>
        </p:grpSpPr>
        <p:grpSp>
          <p:nvGrpSpPr>
            <p:cNvPr id="2718" name="Google Shape;2718;p54"/>
            <p:cNvGrpSpPr/>
            <p:nvPr/>
          </p:nvGrpSpPr>
          <p:grpSpPr>
            <a:xfrm>
              <a:off x="-2293683" y="4070300"/>
              <a:ext cx="13807567" cy="1073228"/>
              <a:chOff x="-1066800" y="4070300"/>
              <a:chExt cx="13807567" cy="1073228"/>
            </a:xfrm>
          </p:grpSpPr>
          <p:sp>
            <p:nvSpPr>
              <p:cNvPr id="2719" name="Google Shape;2719;p54"/>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54"/>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1" name="Google Shape;2721;p54"/>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2" name="Google Shape;2722;p54"/>
          <p:cNvSpPr txBox="1"/>
          <p:nvPr>
            <p:ph type="title"/>
          </p:nvPr>
        </p:nvSpPr>
        <p:spPr>
          <a:xfrm>
            <a:off x="2259472" y="11465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23" name="Google Shape;2723;p54"/>
          <p:cNvSpPr txBox="1"/>
          <p:nvPr>
            <p:ph idx="1" type="subTitle"/>
          </p:nvPr>
        </p:nvSpPr>
        <p:spPr>
          <a:xfrm>
            <a:off x="2259472" y="13556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24" name="Google Shape;2724;p54"/>
          <p:cNvSpPr txBox="1"/>
          <p:nvPr>
            <p:ph idx="2" type="title"/>
          </p:nvPr>
        </p:nvSpPr>
        <p:spPr>
          <a:xfrm>
            <a:off x="5811147" y="11465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25" name="Google Shape;2725;p54"/>
          <p:cNvSpPr txBox="1"/>
          <p:nvPr>
            <p:ph idx="3" type="subTitle"/>
          </p:nvPr>
        </p:nvSpPr>
        <p:spPr>
          <a:xfrm>
            <a:off x="5811147" y="13556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26" name="Google Shape;2726;p54"/>
          <p:cNvSpPr txBox="1"/>
          <p:nvPr>
            <p:ph idx="4" type="title"/>
          </p:nvPr>
        </p:nvSpPr>
        <p:spPr>
          <a:xfrm>
            <a:off x="2259472" y="23189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27" name="Google Shape;2727;p54"/>
          <p:cNvSpPr txBox="1"/>
          <p:nvPr>
            <p:ph idx="5" type="subTitle"/>
          </p:nvPr>
        </p:nvSpPr>
        <p:spPr>
          <a:xfrm>
            <a:off x="2259472" y="25279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28" name="Google Shape;2728;p54"/>
          <p:cNvSpPr txBox="1"/>
          <p:nvPr>
            <p:ph idx="6" type="title"/>
          </p:nvPr>
        </p:nvSpPr>
        <p:spPr>
          <a:xfrm>
            <a:off x="5811147" y="23189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29" name="Google Shape;2729;p54"/>
          <p:cNvSpPr txBox="1"/>
          <p:nvPr>
            <p:ph idx="7" type="subTitle"/>
          </p:nvPr>
        </p:nvSpPr>
        <p:spPr>
          <a:xfrm>
            <a:off x="5811147" y="25279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0" name="Google Shape;2730;p54"/>
          <p:cNvSpPr txBox="1"/>
          <p:nvPr>
            <p:ph idx="8" type="title"/>
          </p:nvPr>
        </p:nvSpPr>
        <p:spPr>
          <a:xfrm>
            <a:off x="5811147" y="34984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31" name="Google Shape;2731;p54"/>
          <p:cNvSpPr txBox="1"/>
          <p:nvPr>
            <p:ph idx="9" type="subTitle"/>
          </p:nvPr>
        </p:nvSpPr>
        <p:spPr>
          <a:xfrm>
            <a:off x="5811147" y="37075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2" name="Google Shape;2732;p54"/>
          <p:cNvSpPr txBox="1"/>
          <p:nvPr>
            <p:ph idx="13" type="title"/>
          </p:nvPr>
        </p:nvSpPr>
        <p:spPr>
          <a:xfrm>
            <a:off x="2259472" y="34984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733" name="Google Shape;2733;p54"/>
          <p:cNvSpPr txBox="1"/>
          <p:nvPr>
            <p:ph idx="14" type="subTitle"/>
          </p:nvPr>
        </p:nvSpPr>
        <p:spPr>
          <a:xfrm>
            <a:off x="2259472" y="37075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34" name="Google Shape;2734;p54"/>
          <p:cNvSpPr txBox="1"/>
          <p:nvPr>
            <p:ph idx="15"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735" name="Google Shape;2735;p54"/>
          <p:cNvGrpSpPr/>
          <p:nvPr/>
        </p:nvGrpSpPr>
        <p:grpSpPr>
          <a:xfrm>
            <a:off x="2417757" y="44220"/>
            <a:ext cx="965604" cy="239081"/>
            <a:chOff x="4036326" y="-955475"/>
            <a:chExt cx="1775987" cy="439811"/>
          </a:xfrm>
        </p:grpSpPr>
        <p:sp>
          <p:nvSpPr>
            <p:cNvPr id="2736" name="Google Shape;2736;p5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5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8" name="Google Shape;2738;p54"/>
          <p:cNvGrpSpPr/>
          <p:nvPr/>
        </p:nvGrpSpPr>
        <p:grpSpPr>
          <a:xfrm>
            <a:off x="7324732" y="92995"/>
            <a:ext cx="965604" cy="239081"/>
            <a:chOff x="4036326" y="-955475"/>
            <a:chExt cx="1775987" cy="439811"/>
          </a:xfrm>
        </p:grpSpPr>
        <p:sp>
          <p:nvSpPr>
            <p:cNvPr id="2739" name="Google Shape;2739;p5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5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1" name="Google Shape;2741;p54"/>
          <p:cNvGrpSpPr/>
          <p:nvPr/>
        </p:nvGrpSpPr>
        <p:grpSpPr>
          <a:xfrm>
            <a:off x="-851400" y="266738"/>
            <a:ext cx="1631075" cy="374250"/>
            <a:chOff x="1284050" y="-462000"/>
            <a:chExt cx="1631075" cy="374250"/>
          </a:xfrm>
        </p:grpSpPr>
        <p:sp>
          <p:nvSpPr>
            <p:cNvPr id="2742" name="Google Shape;2742;p54"/>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54"/>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54"/>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5" name="Google Shape;2745;p54"/>
          <p:cNvGrpSpPr/>
          <p:nvPr/>
        </p:nvGrpSpPr>
        <p:grpSpPr>
          <a:xfrm>
            <a:off x="61331" y="3770761"/>
            <a:ext cx="469258" cy="1372752"/>
            <a:chOff x="8991157" y="-2384450"/>
            <a:chExt cx="665236" cy="1946062"/>
          </a:xfrm>
        </p:grpSpPr>
        <p:sp>
          <p:nvSpPr>
            <p:cNvPr id="2746" name="Google Shape;2746;p54"/>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54"/>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54"/>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54"/>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54"/>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54"/>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54"/>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54"/>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54"/>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54"/>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54"/>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54"/>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54"/>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54"/>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54"/>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54"/>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54"/>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54"/>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54"/>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54"/>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54"/>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54"/>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54"/>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54"/>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54"/>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54"/>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54"/>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54"/>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4" name="Google Shape;2774;p54"/>
          <p:cNvGrpSpPr/>
          <p:nvPr/>
        </p:nvGrpSpPr>
        <p:grpSpPr>
          <a:xfrm flipH="1">
            <a:off x="8536949" y="3132754"/>
            <a:ext cx="764487" cy="2010759"/>
            <a:chOff x="9765662" y="-2191721"/>
            <a:chExt cx="764487" cy="2010759"/>
          </a:xfrm>
        </p:grpSpPr>
        <p:sp>
          <p:nvSpPr>
            <p:cNvPr id="2775" name="Google Shape;2775;p54"/>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54"/>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54"/>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54"/>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54"/>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54"/>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54"/>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54"/>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54"/>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54"/>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54"/>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54"/>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54"/>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54"/>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54"/>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54"/>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54"/>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54"/>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54"/>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54"/>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54"/>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54"/>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54"/>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54"/>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54"/>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54"/>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54"/>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54"/>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54"/>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54"/>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54"/>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54"/>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54"/>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54"/>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54"/>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54"/>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54"/>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54"/>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54"/>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54"/>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54"/>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54"/>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54"/>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54"/>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54"/>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54"/>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54"/>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54"/>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54"/>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54"/>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54"/>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54"/>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54"/>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54"/>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54"/>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54"/>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54"/>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54"/>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54"/>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54"/>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54"/>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54"/>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54"/>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54"/>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54"/>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54"/>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54"/>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54"/>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54"/>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54"/>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54"/>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54"/>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54"/>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54"/>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54"/>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54"/>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54"/>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54"/>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54"/>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54"/>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54"/>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54"/>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54"/>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54"/>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54"/>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54"/>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54"/>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5" name="Shape 235"/>
        <p:cNvGrpSpPr/>
        <p:nvPr/>
      </p:nvGrpSpPr>
      <p:grpSpPr>
        <a:xfrm>
          <a:off x="0" y="0"/>
          <a:ext cx="0" cy="0"/>
          <a:chOff x="0" y="0"/>
          <a:chExt cx="0" cy="0"/>
        </a:xfrm>
      </p:grpSpPr>
      <p:sp>
        <p:nvSpPr>
          <p:cNvPr id="236" name="Google Shape;236;p28"/>
          <p:cNvSpPr txBox="1"/>
          <p:nvPr>
            <p:ph type="title"/>
          </p:nvPr>
        </p:nvSpPr>
        <p:spPr>
          <a:xfrm>
            <a:off x="4451775" y="660725"/>
            <a:ext cx="39723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7" name="Google Shape;237;p28"/>
          <p:cNvSpPr txBox="1"/>
          <p:nvPr>
            <p:ph idx="1" type="subTitle"/>
          </p:nvPr>
        </p:nvSpPr>
        <p:spPr>
          <a:xfrm>
            <a:off x="4451775" y="1455454"/>
            <a:ext cx="3972300" cy="3657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38" name="Google Shape;238;p28"/>
          <p:cNvSpPr txBox="1"/>
          <p:nvPr>
            <p:ph idx="2" type="title"/>
          </p:nvPr>
        </p:nvSpPr>
        <p:spPr>
          <a:xfrm>
            <a:off x="4451775" y="1955348"/>
            <a:ext cx="39723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9" name="Google Shape;239;p28"/>
          <p:cNvSpPr txBox="1"/>
          <p:nvPr>
            <p:ph idx="3" type="subTitle"/>
          </p:nvPr>
        </p:nvSpPr>
        <p:spPr>
          <a:xfrm>
            <a:off x="4451775" y="2751025"/>
            <a:ext cx="3972300" cy="3657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40" name="Google Shape;240;p28"/>
          <p:cNvSpPr txBox="1"/>
          <p:nvPr>
            <p:ph idx="4" type="title"/>
          </p:nvPr>
        </p:nvSpPr>
        <p:spPr>
          <a:xfrm>
            <a:off x="4451775" y="3321398"/>
            <a:ext cx="39723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41" name="Google Shape;241;p28"/>
          <p:cNvSpPr txBox="1"/>
          <p:nvPr>
            <p:ph idx="5" type="subTitle"/>
          </p:nvPr>
        </p:nvSpPr>
        <p:spPr>
          <a:xfrm>
            <a:off x="4451775" y="4117075"/>
            <a:ext cx="3972300" cy="365700"/>
          </a:xfrm>
          <a:prstGeom prst="rect">
            <a:avLst/>
          </a:prstGeom>
          <a:solidFill>
            <a:schemeClr val="dk1"/>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Font typeface="PT Sans"/>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242" name="Google Shape;242;p28"/>
          <p:cNvGrpSpPr/>
          <p:nvPr/>
        </p:nvGrpSpPr>
        <p:grpSpPr>
          <a:xfrm>
            <a:off x="-7683" y="4070300"/>
            <a:ext cx="9151633" cy="1073228"/>
            <a:chOff x="-2293683" y="4070300"/>
            <a:chExt cx="9151633" cy="1073228"/>
          </a:xfrm>
        </p:grpSpPr>
        <p:sp>
          <p:nvSpPr>
            <p:cNvPr id="243" name="Google Shape;243;p28"/>
            <p:cNvSpPr/>
            <p:nvPr/>
          </p:nvSpPr>
          <p:spPr>
            <a:xfrm>
              <a:off x="-2293683"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a:off x="1572250" y="4717725"/>
              <a:ext cx="52857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28"/>
          <p:cNvGrpSpPr/>
          <p:nvPr/>
        </p:nvGrpSpPr>
        <p:grpSpPr>
          <a:xfrm>
            <a:off x="6051282" y="267120"/>
            <a:ext cx="965604" cy="239081"/>
            <a:chOff x="4036326" y="-955475"/>
            <a:chExt cx="1775987" cy="439811"/>
          </a:xfrm>
        </p:grpSpPr>
        <p:sp>
          <p:nvSpPr>
            <p:cNvPr id="246" name="Google Shape;246;p2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28"/>
          <p:cNvGrpSpPr/>
          <p:nvPr/>
        </p:nvGrpSpPr>
        <p:grpSpPr>
          <a:xfrm>
            <a:off x="-573937" y="295017"/>
            <a:ext cx="1477088" cy="365703"/>
            <a:chOff x="4036326" y="-955475"/>
            <a:chExt cx="1775987" cy="439811"/>
          </a:xfrm>
        </p:grpSpPr>
        <p:sp>
          <p:nvSpPr>
            <p:cNvPr id="249" name="Google Shape;249;p2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28"/>
          <p:cNvGrpSpPr/>
          <p:nvPr/>
        </p:nvGrpSpPr>
        <p:grpSpPr>
          <a:xfrm>
            <a:off x="8511463" y="203805"/>
            <a:ext cx="1477088" cy="365703"/>
            <a:chOff x="4036326" y="-955475"/>
            <a:chExt cx="1775987" cy="439811"/>
          </a:xfrm>
        </p:grpSpPr>
        <p:sp>
          <p:nvSpPr>
            <p:cNvPr id="252" name="Google Shape;252;p2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862" name="Shape 2862"/>
        <p:cNvGrpSpPr/>
        <p:nvPr/>
      </p:nvGrpSpPr>
      <p:grpSpPr>
        <a:xfrm>
          <a:off x="0" y="0"/>
          <a:ext cx="0" cy="0"/>
          <a:chOff x="0" y="0"/>
          <a:chExt cx="0" cy="0"/>
        </a:xfrm>
      </p:grpSpPr>
      <p:sp>
        <p:nvSpPr>
          <p:cNvPr id="2863" name="Google Shape;2863;p55"/>
          <p:cNvSpPr txBox="1"/>
          <p:nvPr>
            <p:ph type="title"/>
          </p:nvPr>
        </p:nvSpPr>
        <p:spPr>
          <a:xfrm>
            <a:off x="1369659" y="2611923"/>
            <a:ext cx="2866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64" name="Google Shape;2864;p55"/>
          <p:cNvSpPr txBox="1"/>
          <p:nvPr>
            <p:ph idx="2" type="title"/>
          </p:nvPr>
        </p:nvSpPr>
        <p:spPr>
          <a:xfrm>
            <a:off x="4907841" y="2611923"/>
            <a:ext cx="2866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65" name="Google Shape;2865;p55"/>
          <p:cNvSpPr txBox="1"/>
          <p:nvPr>
            <p:ph idx="3" type="title"/>
          </p:nvPr>
        </p:nvSpPr>
        <p:spPr>
          <a:xfrm>
            <a:off x="2423409" y="1888596"/>
            <a:ext cx="759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1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66" name="Google Shape;2866;p55"/>
          <p:cNvSpPr txBox="1"/>
          <p:nvPr>
            <p:ph idx="1" type="subTitle"/>
          </p:nvPr>
        </p:nvSpPr>
        <p:spPr>
          <a:xfrm>
            <a:off x="1370709" y="2826231"/>
            <a:ext cx="28644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867" name="Google Shape;2867;p55"/>
          <p:cNvSpPr txBox="1"/>
          <p:nvPr>
            <p:ph idx="4" type="title"/>
          </p:nvPr>
        </p:nvSpPr>
        <p:spPr>
          <a:xfrm>
            <a:off x="5961591" y="1888596"/>
            <a:ext cx="7590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1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68" name="Google Shape;2868;p55"/>
          <p:cNvSpPr txBox="1"/>
          <p:nvPr>
            <p:ph idx="5" type="subTitle"/>
          </p:nvPr>
        </p:nvSpPr>
        <p:spPr>
          <a:xfrm>
            <a:off x="4908891" y="2826231"/>
            <a:ext cx="28644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869" name="Google Shape;2869;p55"/>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870" name="Google Shape;2870;p55"/>
          <p:cNvGrpSpPr/>
          <p:nvPr/>
        </p:nvGrpSpPr>
        <p:grpSpPr>
          <a:xfrm>
            <a:off x="-2293683" y="4070300"/>
            <a:ext cx="13807567" cy="1073228"/>
            <a:chOff x="-2293683" y="4070300"/>
            <a:chExt cx="13807567" cy="1073228"/>
          </a:xfrm>
        </p:grpSpPr>
        <p:grpSp>
          <p:nvGrpSpPr>
            <p:cNvPr id="2871" name="Google Shape;2871;p55"/>
            <p:cNvGrpSpPr/>
            <p:nvPr/>
          </p:nvGrpSpPr>
          <p:grpSpPr>
            <a:xfrm>
              <a:off x="-2293683" y="4070300"/>
              <a:ext cx="13807567" cy="1073228"/>
              <a:chOff x="-1066800" y="4070300"/>
              <a:chExt cx="13807567" cy="1073228"/>
            </a:xfrm>
          </p:grpSpPr>
          <p:sp>
            <p:nvSpPr>
              <p:cNvPr id="2872" name="Google Shape;2872;p55"/>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55"/>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4" name="Google Shape;2874;p55"/>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5" name="Google Shape;2875;p55"/>
          <p:cNvGrpSpPr/>
          <p:nvPr/>
        </p:nvGrpSpPr>
        <p:grpSpPr>
          <a:xfrm>
            <a:off x="598232" y="150720"/>
            <a:ext cx="965604" cy="239081"/>
            <a:chOff x="4036326" y="-955475"/>
            <a:chExt cx="1775987" cy="439811"/>
          </a:xfrm>
        </p:grpSpPr>
        <p:sp>
          <p:nvSpPr>
            <p:cNvPr id="2876" name="Google Shape;2876;p55"/>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55"/>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8" name="Google Shape;2878;p55"/>
          <p:cNvGrpSpPr/>
          <p:nvPr/>
        </p:nvGrpSpPr>
        <p:grpSpPr>
          <a:xfrm>
            <a:off x="7699857" y="150720"/>
            <a:ext cx="965604" cy="239081"/>
            <a:chOff x="4036326" y="-955475"/>
            <a:chExt cx="1775987" cy="439811"/>
          </a:xfrm>
        </p:grpSpPr>
        <p:sp>
          <p:nvSpPr>
            <p:cNvPr id="2879" name="Google Shape;2879;p55"/>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55"/>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1" name="Google Shape;2881;p55"/>
          <p:cNvGrpSpPr/>
          <p:nvPr/>
        </p:nvGrpSpPr>
        <p:grpSpPr>
          <a:xfrm flipH="1">
            <a:off x="-98027" y="3938138"/>
            <a:ext cx="811246" cy="1205364"/>
            <a:chOff x="8044750" y="-1789024"/>
            <a:chExt cx="811246" cy="1205364"/>
          </a:xfrm>
        </p:grpSpPr>
        <p:sp>
          <p:nvSpPr>
            <p:cNvPr id="2882" name="Google Shape;2882;p55"/>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55"/>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55"/>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55"/>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55"/>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55"/>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55"/>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55"/>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55"/>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55"/>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55"/>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55"/>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55"/>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55"/>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55"/>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55"/>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55"/>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55"/>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55"/>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55"/>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2" name="Google Shape;2902;p55"/>
          <p:cNvGrpSpPr/>
          <p:nvPr/>
        </p:nvGrpSpPr>
        <p:grpSpPr>
          <a:xfrm flipH="1">
            <a:off x="8430773" y="3938138"/>
            <a:ext cx="811246" cy="1205364"/>
            <a:chOff x="8044750" y="-1789024"/>
            <a:chExt cx="811246" cy="1205364"/>
          </a:xfrm>
        </p:grpSpPr>
        <p:sp>
          <p:nvSpPr>
            <p:cNvPr id="2903" name="Google Shape;2903;p55"/>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55"/>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55"/>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55"/>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55"/>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55"/>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55"/>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55"/>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55"/>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55"/>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55"/>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55"/>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55"/>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55"/>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55"/>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55"/>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55"/>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55"/>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55"/>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55"/>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23" name="Shape 2923"/>
        <p:cNvGrpSpPr/>
        <p:nvPr/>
      </p:nvGrpSpPr>
      <p:grpSpPr>
        <a:xfrm>
          <a:off x="0" y="0"/>
          <a:ext cx="0" cy="0"/>
          <a:chOff x="0" y="0"/>
          <a:chExt cx="0" cy="0"/>
        </a:xfrm>
      </p:grpSpPr>
      <p:grpSp>
        <p:nvGrpSpPr>
          <p:cNvPr id="2924" name="Google Shape;2924;p56"/>
          <p:cNvGrpSpPr/>
          <p:nvPr/>
        </p:nvGrpSpPr>
        <p:grpSpPr>
          <a:xfrm>
            <a:off x="-2293683" y="4070300"/>
            <a:ext cx="13807567" cy="1073228"/>
            <a:chOff x="-2293683" y="4070300"/>
            <a:chExt cx="13807567" cy="1073228"/>
          </a:xfrm>
        </p:grpSpPr>
        <p:grpSp>
          <p:nvGrpSpPr>
            <p:cNvPr id="2925" name="Google Shape;2925;p56"/>
            <p:cNvGrpSpPr/>
            <p:nvPr/>
          </p:nvGrpSpPr>
          <p:grpSpPr>
            <a:xfrm>
              <a:off x="-2293683" y="4070300"/>
              <a:ext cx="13807567" cy="1073228"/>
              <a:chOff x="-1066800" y="4070300"/>
              <a:chExt cx="13807567" cy="1073228"/>
            </a:xfrm>
          </p:grpSpPr>
          <p:sp>
            <p:nvSpPr>
              <p:cNvPr id="2926" name="Google Shape;2926;p56"/>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56"/>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8" name="Google Shape;2928;p56"/>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9" name="Google Shape;2929;p56"/>
          <p:cNvGrpSpPr/>
          <p:nvPr/>
        </p:nvGrpSpPr>
        <p:grpSpPr>
          <a:xfrm flipH="1">
            <a:off x="85525" y="3197463"/>
            <a:ext cx="665236" cy="1946062"/>
            <a:chOff x="8991157" y="-2384450"/>
            <a:chExt cx="665236" cy="1946062"/>
          </a:xfrm>
        </p:grpSpPr>
        <p:sp>
          <p:nvSpPr>
            <p:cNvPr id="2930" name="Google Shape;2930;p5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5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5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5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5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5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5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5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5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5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5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5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5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5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5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5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5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5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5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5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5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5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5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5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5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5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5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5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8" name="Google Shape;2958;p56"/>
          <p:cNvSpPr txBox="1"/>
          <p:nvPr>
            <p:ph type="title"/>
          </p:nvPr>
        </p:nvSpPr>
        <p:spPr>
          <a:xfrm>
            <a:off x="3471450" y="576044"/>
            <a:ext cx="4947900" cy="109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7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59" name="Google Shape;2959;p56"/>
          <p:cNvSpPr txBox="1"/>
          <p:nvPr>
            <p:ph idx="1" type="subTitle"/>
          </p:nvPr>
        </p:nvSpPr>
        <p:spPr>
          <a:xfrm>
            <a:off x="3467850" y="1674589"/>
            <a:ext cx="4951500" cy="91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60" name="Google Shape;2960;p56"/>
          <p:cNvSpPr txBox="1"/>
          <p:nvPr/>
        </p:nvSpPr>
        <p:spPr>
          <a:xfrm>
            <a:off x="3351325" y="3648500"/>
            <a:ext cx="5067900" cy="548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M PLUS 1p"/>
                <a:ea typeface="M PLUS 1p"/>
                <a:cs typeface="M PLUS 1p"/>
                <a:sym typeface="M PLUS 1p"/>
              </a:rPr>
              <a:t>CREDITS: This presentation template was created by </a:t>
            </a:r>
            <a:r>
              <a:rPr b="1" i="0" lang="en" sz="1200" u="none" cap="none" strike="noStrike">
                <a:solidFill>
                  <a:schemeClr val="dk2"/>
                </a:solidFill>
                <a:uFill>
                  <a:noFill/>
                </a:uFill>
                <a:latin typeface="M PLUS 1p"/>
                <a:ea typeface="M PLUS 1p"/>
                <a:cs typeface="M PLUS 1p"/>
                <a:sym typeface="M PLUS 1p"/>
                <a:hlinkClick r:id="rId2">
                  <a:extLst>
                    <a:ext uri="{A12FA001-AC4F-418D-AE19-62706E023703}">
                      <ahyp:hlinkClr val="tx"/>
                    </a:ext>
                  </a:extLst>
                </a:hlinkClick>
              </a:rPr>
              <a:t>Slidesgo</a:t>
            </a:r>
            <a:r>
              <a:rPr b="0" i="0" lang="en" sz="1200" u="none" cap="none" strike="noStrike">
                <a:solidFill>
                  <a:schemeClr val="dk2"/>
                </a:solidFill>
                <a:latin typeface="M PLUS 1p"/>
                <a:ea typeface="M PLUS 1p"/>
                <a:cs typeface="M PLUS 1p"/>
                <a:sym typeface="M PLUS 1p"/>
              </a:rPr>
              <a:t>, and includes icons by </a:t>
            </a:r>
            <a:r>
              <a:rPr b="1" i="0" lang="en" sz="1200" u="none" cap="none" strike="noStrike">
                <a:solidFill>
                  <a:schemeClr val="dk2"/>
                </a:solidFill>
                <a:uFill>
                  <a:noFill/>
                </a:uFill>
                <a:latin typeface="M PLUS 1p"/>
                <a:ea typeface="M PLUS 1p"/>
                <a:cs typeface="M PLUS 1p"/>
                <a:sym typeface="M PLUS 1p"/>
                <a:hlinkClick r:id="rId3">
                  <a:extLst>
                    <a:ext uri="{A12FA001-AC4F-418D-AE19-62706E023703}">
                      <ahyp:hlinkClr val="tx"/>
                    </a:ext>
                  </a:extLst>
                </a:hlinkClick>
              </a:rPr>
              <a:t>Flaticon</a:t>
            </a:r>
            <a:r>
              <a:rPr b="0" i="0" lang="en" sz="1200" u="none" cap="none" strike="noStrike">
                <a:solidFill>
                  <a:schemeClr val="dk2"/>
                </a:solidFill>
                <a:latin typeface="M PLUS 1p"/>
                <a:ea typeface="M PLUS 1p"/>
                <a:cs typeface="M PLUS 1p"/>
                <a:sym typeface="M PLUS 1p"/>
              </a:rPr>
              <a:t>, and infographics &amp; images by </a:t>
            </a:r>
            <a:r>
              <a:rPr b="1" i="0" lang="en" sz="1200" u="none" cap="none" strike="noStrike">
                <a:solidFill>
                  <a:schemeClr val="dk2"/>
                </a:solidFill>
                <a:uFill>
                  <a:noFill/>
                </a:uFill>
                <a:latin typeface="M PLUS 1p"/>
                <a:ea typeface="M PLUS 1p"/>
                <a:cs typeface="M PLUS 1p"/>
                <a:sym typeface="M PLUS 1p"/>
                <a:hlinkClick r:id="rId4">
                  <a:extLst>
                    <a:ext uri="{A12FA001-AC4F-418D-AE19-62706E023703}">
                      <ahyp:hlinkClr val="tx"/>
                    </a:ext>
                  </a:extLst>
                </a:hlinkClick>
              </a:rPr>
              <a:t>Freepik</a:t>
            </a:r>
            <a:endParaRPr b="1" i="0" sz="1200" u="none" cap="none" strike="noStrike">
              <a:solidFill>
                <a:schemeClr val="dk2"/>
              </a:solidFill>
              <a:latin typeface="M PLUS 1p"/>
              <a:ea typeface="M PLUS 1p"/>
              <a:cs typeface="M PLUS 1p"/>
              <a:sym typeface="M PLUS 1p"/>
            </a:endParaRPr>
          </a:p>
        </p:txBody>
      </p:sp>
      <p:grpSp>
        <p:nvGrpSpPr>
          <p:cNvPr id="2961" name="Google Shape;2961;p56"/>
          <p:cNvGrpSpPr/>
          <p:nvPr/>
        </p:nvGrpSpPr>
        <p:grpSpPr>
          <a:xfrm>
            <a:off x="1569982" y="210358"/>
            <a:ext cx="965604" cy="239081"/>
            <a:chOff x="4036326" y="-955475"/>
            <a:chExt cx="1775987" cy="439811"/>
          </a:xfrm>
        </p:grpSpPr>
        <p:sp>
          <p:nvSpPr>
            <p:cNvPr id="2962" name="Google Shape;2962;p5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5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4" name="Google Shape;2964;p56"/>
          <p:cNvGrpSpPr/>
          <p:nvPr/>
        </p:nvGrpSpPr>
        <p:grpSpPr>
          <a:xfrm>
            <a:off x="-85487" y="210342"/>
            <a:ext cx="1477088" cy="365703"/>
            <a:chOff x="4036326" y="-955475"/>
            <a:chExt cx="1775987" cy="439811"/>
          </a:xfrm>
        </p:grpSpPr>
        <p:sp>
          <p:nvSpPr>
            <p:cNvPr id="2965" name="Google Shape;2965;p5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5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7" name="Google Shape;2967;p56"/>
          <p:cNvGrpSpPr/>
          <p:nvPr/>
        </p:nvGrpSpPr>
        <p:grpSpPr>
          <a:xfrm>
            <a:off x="8343238" y="147042"/>
            <a:ext cx="1477088" cy="365703"/>
            <a:chOff x="4036326" y="-955475"/>
            <a:chExt cx="1775987" cy="439811"/>
          </a:xfrm>
        </p:grpSpPr>
        <p:sp>
          <p:nvSpPr>
            <p:cNvPr id="2968" name="Google Shape;2968;p5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5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0" name="Google Shape;2970;p56"/>
          <p:cNvGrpSpPr/>
          <p:nvPr/>
        </p:nvGrpSpPr>
        <p:grpSpPr>
          <a:xfrm>
            <a:off x="6943057" y="147058"/>
            <a:ext cx="965604" cy="239081"/>
            <a:chOff x="4036326" y="-955475"/>
            <a:chExt cx="1775987" cy="439811"/>
          </a:xfrm>
        </p:grpSpPr>
        <p:sp>
          <p:nvSpPr>
            <p:cNvPr id="2971" name="Google Shape;2971;p56"/>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56"/>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73" name="Shape 2973"/>
        <p:cNvGrpSpPr/>
        <p:nvPr/>
      </p:nvGrpSpPr>
      <p:grpSpPr>
        <a:xfrm>
          <a:off x="0" y="0"/>
          <a:ext cx="0" cy="0"/>
          <a:chOff x="0" y="0"/>
          <a:chExt cx="0" cy="0"/>
        </a:xfrm>
      </p:grpSpPr>
      <p:grpSp>
        <p:nvGrpSpPr>
          <p:cNvPr id="2974" name="Google Shape;2974;p57"/>
          <p:cNvGrpSpPr/>
          <p:nvPr/>
        </p:nvGrpSpPr>
        <p:grpSpPr>
          <a:xfrm>
            <a:off x="-2750883" y="4070300"/>
            <a:ext cx="14645767" cy="1073228"/>
            <a:chOff x="-2750883" y="4070300"/>
            <a:chExt cx="14645767" cy="1073228"/>
          </a:xfrm>
        </p:grpSpPr>
        <p:grpSp>
          <p:nvGrpSpPr>
            <p:cNvPr id="2975" name="Google Shape;2975;p57"/>
            <p:cNvGrpSpPr/>
            <p:nvPr/>
          </p:nvGrpSpPr>
          <p:grpSpPr>
            <a:xfrm>
              <a:off x="-2750883" y="4070300"/>
              <a:ext cx="14645767" cy="1073228"/>
              <a:chOff x="-1524000" y="4070300"/>
              <a:chExt cx="14645767" cy="1073228"/>
            </a:xfrm>
          </p:grpSpPr>
          <p:sp>
            <p:nvSpPr>
              <p:cNvPr id="2976" name="Google Shape;2976;p57"/>
              <p:cNvSpPr/>
              <p:nvPr/>
            </p:nvSpPr>
            <p:spPr>
              <a:xfrm>
                <a:off x="-15240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57"/>
              <p:cNvSpPr/>
              <p:nvPr/>
            </p:nvSpPr>
            <p:spPr>
              <a:xfrm flipH="1">
                <a:off x="9255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78" name="Google Shape;2978;p57"/>
            <p:cNvSpPr/>
            <p:nvPr/>
          </p:nvSpPr>
          <p:spPr>
            <a:xfrm>
              <a:off x="1031225" y="4717725"/>
              <a:ext cx="7101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9" name="Google Shape;2979;p57"/>
          <p:cNvGrpSpPr/>
          <p:nvPr/>
        </p:nvGrpSpPr>
        <p:grpSpPr>
          <a:xfrm>
            <a:off x="7699857" y="150720"/>
            <a:ext cx="965604" cy="239081"/>
            <a:chOff x="4036326" y="-955475"/>
            <a:chExt cx="1775987" cy="439811"/>
          </a:xfrm>
        </p:grpSpPr>
        <p:sp>
          <p:nvSpPr>
            <p:cNvPr id="2980" name="Google Shape;2980;p5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5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2" name="Google Shape;2982;p57"/>
          <p:cNvGrpSpPr/>
          <p:nvPr/>
        </p:nvGrpSpPr>
        <p:grpSpPr>
          <a:xfrm>
            <a:off x="598232" y="150720"/>
            <a:ext cx="965604" cy="239081"/>
            <a:chOff x="4036326" y="-955475"/>
            <a:chExt cx="1775987" cy="439811"/>
          </a:xfrm>
        </p:grpSpPr>
        <p:sp>
          <p:nvSpPr>
            <p:cNvPr id="2983" name="Google Shape;2983;p57"/>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57"/>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5" name="Google Shape;2985;p57"/>
          <p:cNvGrpSpPr/>
          <p:nvPr/>
        </p:nvGrpSpPr>
        <p:grpSpPr>
          <a:xfrm flipH="1">
            <a:off x="8308349" y="3132754"/>
            <a:ext cx="764487" cy="2010759"/>
            <a:chOff x="9765662" y="-2191721"/>
            <a:chExt cx="764487" cy="2010759"/>
          </a:xfrm>
        </p:grpSpPr>
        <p:sp>
          <p:nvSpPr>
            <p:cNvPr id="2986" name="Google Shape;2986;p57"/>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57"/>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57"/>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57"/>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57"/>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57"/>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57"/>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57"/>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57"/>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57"/>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57"/>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57"/>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57"/>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57"/>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57"/>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57"/>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57"/>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57"/>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57"/>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57"/>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57"/>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57"/>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57"/>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57"/>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57"/>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57"/>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57"/>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57"/>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57"/>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57"/>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57"/>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57"/>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57"/>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57"/>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57"/>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57"/>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57"/>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57"/>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57"/>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57"/>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57"/>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57"/>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57"/>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57"/>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57"/>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57"/>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57"/>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57"/>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57"/>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57"/>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57"/>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57"/>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57"/>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57"/>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57"/>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57"/>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57"/>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57"/>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57"/>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57"/>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57"/>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57"/>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57"/>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57"/>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57"/>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57"/>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57"/>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57"/>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57"/>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57"/>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57"/>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57"/>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57"/>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57"/>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57"/>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57"/>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57"/>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57"/>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57"/>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57"/>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57"/>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57"/>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57"/>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57"/>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57"/>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57"/>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57"/>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3" name="Google Shape;3073;p57"/>
          <p:cNvGrpSpPr/>
          <p:nvPr/>
        </p:nvGrpSpPr>
        <p:grpSpPr>
          <a:xfrm flipH="1">
            <a:off x="122749" y="3132754"/>
            <a:ext cx="764487" cy="2010759"/>
            <a:chOff x="9765662" y="-2191721"/>
            <a:chExt cx="764487" cy="2010759"/>
          </a:xfrm>
        </p:grpSpPr>
        <p:sp>
          <p:nvSpPr>
            <p:cNvPr id="3074" name="Google Shape;3074;p57"/>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57"/>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57"/>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57"/>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57"/>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57"/>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57"/>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57"/>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57"/>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57"/>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57"/>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57"/>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57"/>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57"/>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57"/>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57"/>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57"/>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57"/>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57"/>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57"/>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57"/>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57"/>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57"/>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57"/>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57"/>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57"/>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57"/>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57"/>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57"/>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57"/>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57"/>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57"/>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57"/>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57"/>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57"/>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57"/>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57"/>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57"/>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57"/>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57"/>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57"/>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57"/>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57"/>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57"/>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57"/>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57"/>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57"/>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57"/>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57"/>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57"/>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57"/>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57"/>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57"/>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57"/>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57"/>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57"/>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57"/>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57"/>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57"/>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57"/>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57"/>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57"/>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57"/>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57"/>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57"/>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57"/>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57"/>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57"/>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57"/>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57"/>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57"/>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57"/>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57"/>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57"/>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57"/>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57"/>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57"/>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57"/>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57"/>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57"/>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57"/>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57"/>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57"/>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57"/>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57"/>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57"/>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57"/>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61" name="Shape 3161"/>
        <p:cNvGrpSpPr/>
        <p:nvPr/>
      </p:nvGrpSpPr>
      <p:grpSpPr>
        <a:xfrm>
          <a:off x="0" y="0"/>
          <a:ext cx="0" cy="0"/>
          <a:chOff x="0" y="0"/>
          <a:chExt cx="0" cy="0"/>
        </a:xfrm>
      </p:grpSpPr>
      <p:grpSp>
        <p:nvGrpSpPr>
          <p:cNvPr id="3162" name="Google Shape;3162;p58"/>
          <p:cNvGrpSpPr/>
          <p:nvPr/>
        </p:nvGrpSpPr>
        <p:grpSpPr>
          <a:xfrm>
            <a:off x="-2293683" y="4070300"/>
            <a:ext cx="13807567" cy="1073228"/>
            <a:chOff x="-2293683" y="4070300"/>
            <a:chExt cx="13807567" cy="1073228"/>
          </a:xfrm>
        </p:grpSpPr>
        <p:grpSp>
          <p:nvGrpSpPr>
            <p:cNvPr id="3163" name="Google Shape;3163;p58"/>
            <p:cNvGrpSpPr/>
            <p:nvPr/>
          </p:nvGrpSpPr>
          <p:grpSpPr>
            <a:xfrm>
              <a:off x="-2293683" y="4070300"/>
              <a:ext cx="13807567" cy="1073228"/>
              <a:chOff x="-1066800" y="4070300"/>
              <a:chExt cx="13807567" cy="1073228"/>
            </a:xfrm>
          </p:grpSpPr>
          <p:sp>
            <p:nvSpPr>
              <p:cNvPr id="3164" name="Google Shape;3164;p58"/>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58"/>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6" name="Google Shape;3166;p58"/>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7" name="Google Shape;3167;p58"/>
          <p:cNvGrpSpPr/>
          <p:nvPr/>
        </p:nvGrpSpPr>
        <p:grpSpPr>
          <a:xfrm flipH="1">
            <a:off x="85525" y="3197463"/>
            <a:ext cx="665236" cy="1946062"/>
            <a:chOff x="8991157" y="-2384450"/>
            <a:chExt cx="665236" cy="1946062"/>
          </a:xfrm>
        </p:grpSpPr>
        <p:sp>
          <p:nvSpPr>
            <p:cNvPr id="3168" name="Google Shape;3168;p58"/>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58"/>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58"/>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58"/>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58"/>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58"/>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58"/>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58"/>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58"/>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58"/>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58"/>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58"/>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58"/>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58"/>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58"/>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58"/>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58"/>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58"/>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58"/>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58"/>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58"/>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58"/>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58"/>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58"/>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58"/>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58"/>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58"/>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58"/>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6" name="Google Shape;3196;p58"/>
          <p:cNvGrpSpPr/>
          <p:nvPr/>
        </p:nvGrpSpPr>
        <p:grpSpPr>
          <a:xfrm>
            <a:off x="2729782" y="141845"/>
            <a:ext cx="965604" cy="239081"/>
            <a:chOff x="4036326" y="-955475"/>
            <a:chExt cx="1775987" cy="439811"/>
          </a:xfrm>
        </p:grpSpPr>
        <p:sp>
          <p:nvSpPr>
            <p:cNvPr id="3197" name="Google Shape;3197;p5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5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99" name="Google Shape;3199;p58"/>
          <p:cNvGrpSpPr/>
          <p:nvPr/>
        </p:nvGrpSpPr>
        <p:grpSpPr>
          <a:xfrm>
            <a:off x="5592732" y="141845"/>
            <a:ext cx="965604" cy="239081"/>
            <a:chOff x="4036326" y="-955475"/>
            <a:chExt cx="1775987" cy="439811"/>
          </a:xfrm>
        </p:grpSpPr>
        <p:sp>
          <p:nvSpPr>
            <p:cNvPr id="3200" name="Google Shape;3200;p58"/>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58"/>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2" name="Google Shape;3202;p58"/>
          <p:cNvGrpSpPr/>
          <p:nvPr/>
        </p:nvGrpSpPr>
        <p:grpSpPr>
          <a:xfrm flipH="1">
            <a:off x="8430773" y="3938138"/>
            <a:ext cx="811246" cy="1205364"/>
            <a:chOff x="8044750" y="-1789024"/>
            <a:chExt cx="811246" cy="1205364"/>
          </a:xfrm>
        </p:grpSpPr>
        <p:sp>
          <p:nvSpPr>
            <p:cNvPr id="3203" name="Google Shape;3203;p58"/>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58"/>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58"/>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58"/>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58"/>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58"/>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58"/>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58"/>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58"/>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58"/>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58"/>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58"/>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58"/>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58"/>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58"/>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58"/>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58"/>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58"/>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58"/>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58"/>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3" name="Google Shape;3223;p58"/>
          <p:cNvGrpSpPr/>
          <p:nvPr/>
        </p:nvGrpSpPr>
        <p:grpSpPr>
          <a:xfrm flipH="1">
            <a:off x="8430773" y="3938138"/>
            <a:ext cx="811246" cy="1205364"/>
            <a:chOff x="8044750" y="-1789024"/>
            <a:chExt cx="811246" cy="1205364"/>
          </a:xfrm>
        </p:grpSpPr>
        <p:sp>
          <p:nvSpPr>
            <p:cNvPr id="3224" name="Google Shape;3224;p58"/>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58"/>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58"/>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58"/>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58"/>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58"/>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58"/>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58"/>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58"/>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58"/>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58"/>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58"/>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58"/>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58"/>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58"/>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58"/>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58"/>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58"/>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58"/>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58"/>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_2">
    <p:spTree>
      <p:nvGrpSpPr>
        <p:cNvPr id="254" name="Shape 254"/>
        <p:cNvGrpSpPr/>
        <p:nvPr/>
      </p:nvGrpSpPr>
      <p:grpSpPr>
        <a:xfrm>
          <a:off x="0" y="0"/>
          <a:ext cx="0" cy="0"/>
          <a:chOff x="0" y="0"/>
          <a:chExt cx="0" cy="0"/>
        </a:xfrm>
      </p:grpSpPr>
      <p:grpSp>
        <p:nvGrpSpPr>
          <p:cNvPr id="255" name="Google Shape;255;p29"/>
          <p:cNvGrpSpPr/>
          <p:nvPr/>
        </p:nvGrpSpPr>
        <p:grpSpPr>
          <a:xfrm>
            <a:off x="-2293683" y="4070300"/>
            <a:ext cx="13807567" cy="1073228"/>
            <a:chOff x="-2293683" y="4070300"/>
            <a:chExt cx="13807567" cy="1073228"/>
          </a:xfrm>
        </p:grpSpPr>
        <p:grpSp>
          <p:nvGrpSpPr>
            <p:cNvPr id="256" name="Google Shape;256;p29"/>
            <p:cNvGrpSpPr/>
            <p:nvPr/>
          </p:nvGrpSpPr>
          <p:grpSpPr>
            <a:xfrm>
              <a:off x="-2293683" y="4070300"/>
              <a:ext cx="13807567" cy="1073228"/>
              <a:chOff x="-1066800" y="4070300"/>
              <a:chExt cx="13807567" cy="1073228"/>
            </a:xfrm>
          </p:grpSpPr>
          <p:sp>
            <p:nvSpPr>
              <p:cNvPr id="257" name="Google Shape;257;p29"/>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9"/>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29"/>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29"/>
          <p:cNvSpPr txBox="1"/>
          <p:nvPr>
            <p:ph idx="1" type="subTitle"/>
          </p:nvPr>
        </p:nvSpPr>
        <p:spPr>
          <a:xfrm>
            <a:off x="4635900" y="1363650"/>
            <a:ext cx="3286200" cy="27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1" name="Google Shape;261;p29"/>
          <p:cNvSpPr txBox="1"/>
          <p:nvPr>
            <p:ph idx="2" type="subTitle"/>
          </p:nvPr>
        </p:nvSpPr>
        <p:spPr>
          <a:xfrm>
            <a:off x="1221900" y="1363650"/>
            <a:ext cx="3286800" cy="27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2" name="Google Shape;262;p29"/>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63" name="Google Shape;263;p29"/>
          <p:cNvGrpSpPr/>
          <p:nvPr/>
        </p:nvGrpSpPr>
        <p:grpSpPr>
          <a:xfrm>
            <a:off x="8518032" y="202870"/>
            <a:ext cx="965604" cy="239081"/>
            <a:chOff x="4036326" y="-955475"/>
            <a:chExt cx="1775987" cy="439811"/>
          </a:xfrm>
        </p:grpSpPr>
        <p:sp>
          <p:nvSpPr>
            <p:cNvPr id="264" name="Google Shape;264;p29"/>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9"/>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29"/>
          <p:cNvGrpSpPr/>
          <p:nvPr/>
        </p:nvGrpSpPr>
        <p:grpSpPr>
          <a:xfrm>
            <a:off x="230432" y="202870"/>
            <a:ext cx="965604" cy="239081"/>
            <a:chOff x="4036326" y="-955475"/>
            <a:chExt cx="1775987" cy="439811"/>
          </a:xfrm>
        </p:grpSpPr>
        <p:sp>
          <p:nvSpPr>
            <p:cNvPr id="267" name="Google Shape;267;p29"/>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9"/>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9" name="Google Shape;269;p29"/>
          <p:cNvGrpSpPr/>
          <p:nvPr/>
        </p:nvGrpSpPr>
        <p:grpSpPr>
          <a:xfrm>
            <a:off x="8483800" y="3197463"/>
            <a:ext cx="665236" cy="1946062"/>
            <a:chOff x="8991157" y="-2384450"/>
            <a:chExt cx="665236" cy="1946062"/>
          </a:xfrm>
        </p:grpSpPr>
        <p:sp>
          <p:nvSpPr>
            <p:cNvPr id="270" name="Google Shape;270;p29"/>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9"/>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9"/>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9"/>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9"/>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9"/>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9"/>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9"/>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9"/>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9"/>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9"/>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9"/>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9"/>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9"/>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9"/>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9"/>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9"/>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9"/>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9"/>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9"/>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9"/>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9"/>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9"/>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9"/>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9"/>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9"/>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29"/>
          <p:cNvGrpSpPr/>
          <p:nvPr/>
        </p:nvGrpSpPr>
        <p:grpSpPr>
          <a:xfrm flipH="1">
            <a:off x="-219276" y="3132754"/>
            <a:ext cx="764487" cy="2010759"/>
            <a:chOff x="9765662" y="-2191721"/>
            <a:chExt cx="764487" cy="2010759"/>
          </a:xfrm>
        </p:grpSpPr>
        <p:sp>
          <p:nvSpPr>
            <p:cNvPr id="299" name="Google Shape;299;p29"/>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9"/>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9"/>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9"/>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9"/>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9"/>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9"/>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9"/>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9"/>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9"/>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9"/>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9"/>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9"/>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9"/>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9"/>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9"/>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9"/>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9"/>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9"/>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9"/>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9"/>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9"/>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9"/>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9"/>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9"/>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9"/>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9"/>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9"/>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9"/>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9"/>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9"/>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9"/>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9"/>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9"/>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9"/>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9"/>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9"/>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9"/>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9"/>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9"/>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9"/>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9"/>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9"/>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9"/>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9"/>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9"/>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9"/>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9"/>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9"/>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9"/>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9"/>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9"/>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9"/>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9"/>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9"/>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9"/>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9"/>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9"/>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9"/>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9"/>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9"/>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9"/>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9"/>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9"/>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9"/>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9"/>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9"/>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9"/>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9"/>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9"/>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9"/>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9"/>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9"/>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9"/>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9"/>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9"/>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9"/>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9"/>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9"/>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9"/>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9"/>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9"/>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9"/>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9"/>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9"/>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6" name="Shape 386"/>
        <p:cNvGrpSpPr/>
        <p:nvPr/>
      </p:nvGrpSpPr>
      <p:grpSpPr>
        <a:xfrm>
          <a:off x="0" y="0"/>
          <a:ext cx="0" cy="0"/>
          <a:chOff x="0" y="0"/>
          <a:chExt cx="0" cy="0"/>
        </a:xfrm>
      </p:grpSpPr>
      <p:grpSp>
        <p:nvGrpSpPr>
          <p:cNvPr id="387" name="Google Shape;387;p30"/>
          <p:cNvGrpSpPr/>
          <p:nvPr/>
        </p:nvGrpSpPr>
        <p:grpSpPr>
          <a:xfrm flipH="1">
            <a:off x="-1226883" y="4070300"/>
            <a:ext cx="11597767" cy="1073228"/>
            <a:chOff x="0" y="4070300"/>
            <a:chExt cx="11597767" cy="1073228"/>
          </a:xfrm>
        </p:grpSpPr>
        <p:sp>
          <p:nvSpPr>
            <p:cNvPr id="388" name="Google Shape;388;p30"/>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0"/>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0"/>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0"/>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Google Shape;393;p30"/>
          <p:cNvGrpSpPr/>
          <p:nvPr/>
        </p:nvGrpSpPr>
        <p:grpSpPr>
          <a:xfrm>
            <a:off x="906252" y="3773463"/>
            <a:ext cx="469258" cy="1372752"/>
            <a:chOff x="8991157" y="-2384450"/>
            <a:chExt cx="665236" cy="1946062"/>
          </a:xfrm>
        </p:grpSpPr>
        <p:sp>
          <p:nvSpPr>
            <p:cNvPr id="394" name="Google Shape;394;p30"/>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0"/>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0"/>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0"/>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0"/>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0"/>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0"/>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0"/>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0"/>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0"/>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0"/>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0"/>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0"/>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0"/>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0"/>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0"/>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0"/>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0"/>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0"/>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0"/>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 name="Google Shape;422;p30"/>
          <p:cNvSpPr txBox="1"/>
          <p:nvPr>
            <p:ph type="title"/>
          </p:nvPr>
        </p:nvSpPr>
        <p:spPr>
          <a:xfrm>
            <a:off x="1119450" y="1626300"/>
            <a:ext cx="69051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6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23" name="Google Shape;423;p30"/>
          <p:cNvSpPr txBox="1"/>
          <p:nvPr>
            <p:ph idx="1" type="subTitle"/>
          </p:nvPr>
        </p:nvSpPr>
        <p:spPr>
          <a:xfrm>
            <a:off x="1119450" y="2450398"/>
            <a:ext cx="69051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24" name="Google Shape;424;p30"/>
          <p:cNvGrpSpPr/>
          <p:nvPr/>
        </p:nvGrpSpPr>
        <p:grpSpPr>
          <a:xfrm>
            <a:off x="-851400" y="266738"/>
            <a:ext cx="1631075" cy="374250"/>
            <a:chOff x="1284050" y="-462000"/>
            <a:chExt cx="1631075" cy="374250"/>
          </a:xfrm>
        </p:grpSpPr>
        <p:sp>
          <p:nvSpPr>
            <p:cNvPr id="425" name="Google Shape;425;p30"/>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0"/>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0"/>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 name="Google Shape;428;p30"/>
          <p:cNvGrpSpPr/>
          <p:nvPr/>
        </p:nvGrpSpPr>
        <p:grpSpPr>
          <a:xfrm>
            <a:off x="3748807" y="138495"/>
            <a:ext cx="965604" cy="239081"/>
            <a:chOff x="4036326" y="-955475"/>
            <a:chExt cx="1775987" cy="439811"/>
          </a:xfrm>
        </p:grpSpPr>
        <p:sp>
          <p:nvSpPr>
            <p:cNvPr id="429" name="Google Shape;429;p30"/>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0"/>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30"/>
          <p:cNvGrpSpPr/>
          <p:nvPr/>
        </p:nvGrpSpPr>
        <p:grpSpPr>
          <a:xfrm>
            <a:off x="7553332" y="92995"/>
            <a:ext cx="965604" cy="239081"/>
            <a:chOff x="4036326" y="-955475"/>
            <a:chExt cx="1775987" cy="439811"/>
          </a:xfrm>
        </p:grpSpPr>
        <p:sp>
          <p:nvSpPr>
            <p:cNvPr id="432" name="Google Shape;432;p30"/>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0"/>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4" name="Google Shape;434;p30"/>
          <p:cNvGrpSpPr/>
          <p:nvPr/>
        </p:nvGrpSpPr>
        <p:grpSpPr>
          <a:xfrm>
            <a:off x="85525" y="3197463"/>
            <a:ext cx="665236" cy="1946062"/>
            <a:chOff x="8991157" y="-2384450"/>
            <a:chExt cx="665236" cy="1946062"/>
          </a:xfrm>
        </p:grpSpPr>
        <p:sp>
          <p:nvSpPr>
            <p:cNvPr id="435" name="Google Shape;435;p30"/>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0"/>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0"/>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0"/>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0"/>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0"/>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0"/>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0"/>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0"/>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0"/>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0"/>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0"/>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0"/>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0"/>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0"/>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0"/>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0"/>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0"/>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0"/>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0"/>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0"/>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0"/>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0"/>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0"/>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0"/>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0"/>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0"/>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30"/>
          <p:cNvGrpSpPr/>
          <p:nvPr/>
        </p:nvGrpSpPr>
        <p:grpSpPr>
          <a:xfrm flipH="1">
            <a:off x="8232149" y="3132754"/>
            <a:ext cx="764487" cy="2010759"/>
            <a:chOff x="9765662" y="-2191721"/>
            <a:chExt cx="764487" cy="2010759"/>
          </a:xfrm>
        </p:grpSpPr>
        <p:sp>
          <p:nvSpPr>
            <p:cNvPr id="464" name="Google Shape;464;p30"/>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0"/>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0"/>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0"/>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0"/>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0"/>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0"/>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0"/>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0"/>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0"/>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0"/>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0"/>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0"/>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0"/>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0"/>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0"/>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0"/>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0"/>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0"/>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0"/>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0"/>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0"/>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0"/>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0"/>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0"/>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0"/>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0"/>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0"/>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0"/>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0"/>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0"/>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0"/>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0"/>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0"/>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0"/>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0"/>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0"/>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0"/>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0"/>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0"/>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0"/>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0"/>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0"/>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0"/>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0"/>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0"/>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0"/>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0"/>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0"/>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0"/>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0"/>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0"/>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0"/>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0"/>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0"/>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0"/>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0"/>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0"/>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0"/>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0"/>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0"/>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0"/>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0"/>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0"/>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0"/>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0"/>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0"/>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0"/>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0"/>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0"/>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0"/>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0"/>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0"/>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0"/>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0"/>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0"/>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0"/>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0"/>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0"/>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0"/>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0"/>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0"/>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0"/>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0"/>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0"/>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0"/>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1" name="Shape 551"/>
        <p:cNvGrpSpPr/>
        <p:nvPr/>
      </p:nvGrpSpPr>
      <p:grpSpPr>
        <a:xfrm>
          <a:off x="0" y="0"/>
          <a:ext cx="0" cy="0"/>
          <a:chOff x="0" y="0"/>
          <a:chExt cx="0" cy="0"/>
        </a:xfrm>
      </p:grpSpPr>
      <p:sp>
        <p:nvSpPr>
          <p:cNvPr id="552" name="Google Shape;552;p3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553" name="Google Shape;553;p31"/>
          <p:cNvGrpSpPr/>
          <p:nvPr/>
        </p:nvGrpSpPr>
        <p:grpSpPr>
          <a:xfrm>
            <a:off x="7949021" y="92988"/>
            <a:ext cx="1631075" cy="374250"/>
            <a:chOff x="1284050" y="-462000"/>
            <a:chExt cx="1631075" cy="374250"/>
          </a:xfrm>
        </p:grpSpPr>
        <p:sp>
          <p:nvSpPr>
            <p:cNvPr id="554" name="Google Shape;554;p31"/>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1"/>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1"/>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7" name="Google Shape;557;p31"/>
          <p:cNvGrpSpPr/>
          <p:nvPr/>
        </p:nvGrpSpPr>
        <p:grpSpPr>
          <a:xfrm>
            <a:off x="311729" y="160583"/>
            <a:ext cx="965604" cy="239081"/>
            <a:chOff x="4036326" y="-955475"/>
            <a:chExt cx="1775987" cy="439811"/>
          </a:xfrm>
        </p:grpSpPr>
        <p:sp>
          <p:nvSpPr>
            <p:cNvPr id="558" name="Google Shape;558;p31"/>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1"/>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31"/>
          <p:cNvGrpSpPr/>
          <p:nvPr/>
        </p:nvGrpSpPr>
        <p:grpSpPr>
          <a:xfrm>
            <a:off x="-2293683" y="4070300"/>
            <a:ext cx="13807567" cy="1073228"/>
            <a:chOff x="-2293683" y="4070300"/>
            <a:chExt cx="13807567" cy="1073228"/>
          </a:xfrm>
        </p:grpSpPr>
        <p:grpSp>
          <p:nvGrpSpPr>
            <p:cNvPr id="561" name="Google Shape;561;p31"/>
            <p:cNvGrpSpPr/>
            <p:nvPr/>
          </p:nvGrpSpPr>
          <p:grpSpPr>
            <a:xfrm>
              <a:off x="-2293683" y="4070300"/>
              <a:ext cx="13807567" cy="1073228"/>
              <a:chOff x="-1066800" y="4070300"/>
              <a:chExt cx="13807567" cy="1073228"/>
            </a:xfrm>
          </p:grpSpPr>
          <p:sp>
            <p:nvSpPr>
              <p:cNvPr id="562" name="Google Shape;562;p31"/>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1"/>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31"/>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31"/>
          <p:cNvGrpSpPr/>
          <p:nvPr/>
        </p:nvGrpSpPr>
        <p:grpSpPr>
          <a:xfrm flipH="1">
            <a:off x="-98027" y="3938138"/>
            <a:ext cx="811246" cy="1205364"/>
            <a:chOff x="8044750" y="-1789024"/>
            <a:chExt cx="811246" cy="1205364"/>
          </a:xfrm>
        </p:grpSpPr>
        <p:sp>
          <p:nvSpPr>
            <p:cNvPr id="566" name="Google Shape;566;p3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p31"/>
          <p:cNvGrpSpPr/>
          <p:nvPr/>
        </p:nvGrpSpPr>
        <p:grpSpPr>
          <a:xfrm flipH="1">
            <a:off x="8430786" y="3938138"/>
            <a:ext cx="811246" cy="1205364"/>
            <a:chOff x="8044750" y="-1789024"/>
            <a:chExt cx="811246" cy="1205364"/>
          </a:xfrm>
        </p:grpSpPr>
        <p:sp>
          <p:nvSpPr>
            <p:cNvPr id="587" name="Google Shape;587;p3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7" name="Shape 607"/>
        <p:cNvGrpSpPr/>
        <p:nvPr/>
      </p:nvGrpSpPr>
      <p:grpSpPr>
        <a:xfrm>
          <a:off x="0" y="0"/>
          <a:ext cx="0" cy="0"/>
          <a:chOff x="0" y="0"/>
          <a:chExt cx="0" cy="0"/>
        </a:xfrm>
      </p:grpSpPr>
      <p:grpSp>
        <p:nvGrpSpPr>
          <p:cNvPr id="608" name="Google Shape;608;p32"/>
          <p:cNvGrpSpPr/>
          <p:nvPr/>
        </p:nvGrpSpPr>
        <p:grpSpPr>
          <a:xfrm>
            <a:off x="-1226883" y="4070300"/>
            <a:ext cx="11597767" cy="1073228"/>
            <a:chOff x="0" y="4070300"/>
            <a:chExt cx="11597767" cy="1073228"/>
          </a:xfrm>
        </p:grpSpPr>
        <p:sp>
          <p:nvSpPr>
            <p:cNvPr id="609" name="Google Shape;609;p32"/>
            <p:cNvSpPr/>
            <p:nvPr/>
          </p:nvSpPr>
          <p:spPr>
            <a:xfrm>
              <a:off x="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2"/>
            <p:cNvSpPr/>
            <p:nvPr/>
          </p:nvSpPr>
          <p:spPr>
            <a:xfrm>
              <a:off x="0"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2"/>
            <p:cNvSpPr/>
            <p:nvPr/>
          </p:nvSpPr>
          <p:spPr>
            <a:xfrm>
              <a:off x="3865925"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2"/>
            <p:cNvSpPr/>
            <p:nvPr/>
          </p:nvSpPr>
          <p:spPr>
            <a:xfrm>
              <a:off x="3865925" y="4070300"/>
              <a:ext cx="3865929" cy="1073228"/>
            </a:xfrm>
            <a:custGeom>
              <a:rect b="b" l="l" r="r" t="t"/>
              <a:pathLst>
                <a:path extrusionOk="0" fill="none" h="24826" w="89427">
                  <a:moveTo>
                    <a:pt x="55873" y="0"/>
                  </a:moveTo>
                  <a:lnTo>
                    <a:pt x="53404" y="0"/>
                  </a:ln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2"/>
            <p:cNvSpPr/>
            <p:nvPr/>
          </p:nvSpPr>
          <p:spPr>
            <a:xfrm flipH="1">
              <a:off x="7731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 name="Google Shape;614;p32"/>
          <p:cNvSpPr txBox="1"/>
          <p:nvPr>
            <p:ph type="title"/>
          </p:nvPr>
        </p:nvSpPr>
        <p:spPr>
          <a:xfrm>
            <a:off x="2260500" y="2325655"/>
            <a:ext cx="46230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615" name="Google Shape;615;p32"/>
          <p:cNvSpPr txBox="1"/>
          <p:nvPr>
            <p:ph idx="2" type="title"/>
          </p:nvPr>
        </p:nvSpPr>
        <p:spPr>
          <a:xfrm>
            <a:off x="4114800" y="1315297"/>
            <a:ext cx="9144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616" name="Google Shape;616;p32"/>
          <p:cNvSpPr txBox="1"/>
          <p:nvPr>
            <p:ph idx="1" type="subTitle"/>
          </p:nvPr>
        </p:nvSpPr>
        <p:spPr>
          <a:xfrm>
            <a:off x="2262300" y="3240504"/>
            <a:ext cx="4619400" cy="365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17" name="Google Shape;617;p32"/>
          <p:cNvGrpSpPr/>
          <p:nvPr/>
        </p:nvGrpSpPr>
        <p:grpSpPr>
          <a:xfrm flipH="1">
            <a:off x="7626093" y="266738"/>
            <a:ext cx="1631075" cy="374250"/>
            <a:chOff x="1284050" y="-462000"/>
            <a:chExt cx="1631075" cy="374250"/>
          </a:xfrm>
        </p:grpSpPr>
        <p:sp>
          <p:nvSpPr>
            <p:cNvPr id="618" name="Google Shape;618;p32"/>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2"/>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2"/>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32"/>
          <p:cNvGrpSpPr/>
          <p:nvPr/>
        </p:nvGrpSpPr>
        <p:grpSpPr>
          <a:xfrm flipH="1">
            <a:off x="3691357" y="138495"/>
            <a:ext cx="965604" cy="239081"/>
            <a:chOff x="4036326" y="-955475"/>
            <a:chExt cx="1775987" cy="439811"/>
          </a:xfrm>
        </p:grpSpPr>
        <p:sp>
          <p:nvSpPr>
            <p:cNvPr id="622" name="Google Shape;622;p3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p32"/>
          <p:cNvGrpSpPr/>
          <p:nvPr/>
        </p:nvGrpSpPr>
        <p:grpSpPr>
          <a:xfrm flipH="1">
            <a:off x="-113168" y="92995"/>
            <a:ext cx="965604" cy="239081"/>
            <a:chOff x="4036326" y="-955475"/>
            <a:chExt cx="1775987" cy="439811"/>
          </a:xfrm>
        </p:grpSpPr>
        <p:sp>
          <p:nvSpPr>
            <p:cNvPr id="625" name="Google Shape;625;p3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32"/>
          <p:cNvGrpSpPr/>
          <p:nvPr/>
        </p:nvGrpSpPr>
        <p:grpSpPr>
          <a:xfrm flipH="1">
            <a:off x="8059399" y="3132729"/>
            <a:ext cx="764487" cy="2010759"/>
            <a:chOff x="9765662" y="-2191721"/>
            <a:chExt cx="764487" cy="2010759"/>
          </a:xfrm>
        </p:grpSpPr>
        <p:sp>
          <p:nvSpPr>
            <p:cNvPr id="628" name="Google Shape;628;p32"/>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2"/>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2"/>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2"/>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2"/>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2"/>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2"/>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2"/>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2"/>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2"/>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2"/>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2"/>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2"/>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2"/>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2"/>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2"/>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2"/>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2"/>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2"/>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2"/>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2"/>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2"/>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2"/>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2"/>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2"/>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2"/>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2"/>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2"/>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2"/>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2"/>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2"/>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2"/>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2"/>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2"/>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2"/>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2"/>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2"/>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2"/>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2"/>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2"/>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2"/>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2"/>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2"/>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2"/>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2"/>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2"/>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2"/>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2"/>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2"/>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2"/>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2"/>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2"/>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2"/>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2"/>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2"/>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2"/>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2"/>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2"/>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2"/>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2"/>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2"/>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2"/>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2"/>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2"/>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2"/>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2"/>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2"/>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2"/>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2"/>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2"/>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2"/>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2"/>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2"/>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2"/>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2"/>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2"/>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2"/>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2"/>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2"/>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2"/>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2"/>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2"/>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2"/>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2"/>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2"/>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2"/>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2"/>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5" name="Google Shape;715;p32"/>
          <p:cNvGrpSpPr/>
          <p:nvPr/>
        </p:nvGrpSpPr>
        <p:grpSpPr>
          <a:xfrm flipH="1">
            <a:off x="330987" y="3132729"/>
            <a:ext cx="764487" cy="2010759"/>
            <a:chOff x="9765662" y="-2191721"/>
            <a:chExt cx="764487" cy="2010759"/>
          </a:xfrm>
        </p:grpSpPr>
        <p:sp>
          <p:nvSpPr>
            <p:cNvPr id="716" name="Google Shape;716;p32"/>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2"/>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2"/>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2"/>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2"/>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2"/>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2"/>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2"/>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2"/>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2"/>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2"/>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2"/>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2"/>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2"/>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2"/>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2"/>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2"/>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2"/>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2"/>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2"/>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2"/>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2"/>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2"/>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2"/>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2"/>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2"/>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2"/>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2"/>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2"/>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2"/>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2"/>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2"/>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2"/>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2"/>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2"/>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2"/>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2"/>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2"/>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2"/>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2"/>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2"/>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2"/>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2"/>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2"/>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2"/>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2"/>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2"/>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2"/>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2"/>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2"/>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2"/>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2"/>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2"/>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2"/>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2"/>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2"/>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2"/>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2"/>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2"/>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2"/>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2"/>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2"/>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2"/>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2"/>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2"/>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2"/>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2"/>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2"/>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2"/>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2"/>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2"/>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2"/>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2"/>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2"/>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2"/>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2"/>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2"/>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2"/>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2"/>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2"/>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2"/>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2"/>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2"/>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2"/>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2"/>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2"/>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3" name="Shape 803"/>
        <p:cNvGrpSpPr/>
        <p:nvPr/>
      </p:nvGrpSpPr>
      <p:grpSpPr>
        <a:xfrm>
          <a:off x="0" y="0"/>
          <a:ext cx="0" cy="0"/>
          <a:chOff x="0" y="0"/>
          <a:chExt cx="0" cy="0"/>
        </a:xfrm>
      </p:grpSpPr>
      <p:grpSp>
        <p:nvGrpSpPr>
          <p:cNvPr id="804" name="Google Shape;804;p33"/>
          <p:cNvGrpSpPr/>
          <p:nvPr/>
        </p:nvGrpSpPr>
        <p:grpSpPr>
          <a:xfrm>
            <a:off x="-622046" y="4070300"/>
            <a:ext cx="10388092" cy="1073228"/>
            <a:chOff x="-622046" y="4070300"/>
            <a:chExt cx="10388092" cy="1073228"/>
          </a:xfrm>
        </p:grpSpPr>
        <p:sp>
          <p:nvSpPr>
            <p:cNvPr id="805" name="Google Shape;805;p33"/>
            <p:cNvSpPr/>
            <p:nvPr/>
          </p:nvSpPr>
          <p:spPr>
            <a:xfrm>
              <a:off x="-622046"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3"/>
            <p:cNvSpPr/>
            <p:nvPr/>
          </p:nvSpPr>
          <p:spPr>
            <a:xfrm flipH="1">
              <a:off x="5900117"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3"/>
            <p:cNvSpPr/>
            <p:nvPr/>
          </p:nvSpPr>
          <p:spPr>
            <a:xfrm>
              <a:off x="3243875" y="4593900"/>
              <a:ext cx="2656200" cy="548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8" name="Google Shape;808;p33"/>
          <p:cNvSpPr txBox="1"/>
          <p:nvPr>
            <p:ph idx="1" type="body"/>
          </p:nvPr>
        </p:nvSpPr>
        <p:spPr>
          <a:xfrm>
            <a:off x="2238000" y="1615483"/>
            <a:ext cx="4668000" cy="21945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lt2"/>
              </a:buClr>
              <a:buSzPts val="1600"/>
              <a:buFont typeface="Nunito Light"/>
              <a:buChar char="●"/>
              <a:defRPr/>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17500" lvl="4" marL="2286000" algn="l">
              <a:lnSpc>
                <a:spcPct val="100000"/>
              </a:lnSpc>
              <a:spcBef>
                <a:spcPts val="1600"/>
              </a:spcBef>
              <a:spcAft>
                <a:spcPts val="0"/>
              </a:spcAft>
              <a:buSzPts val="1400"/>
              <a:buFont typeface="Nunito Light"/>
              <a:buChar char="○"/>
              <a:defRPr/>
            </a:lvl5pPr>
            <a:lvl6pPr indent="-317500" lvl="5" marL="2743200" algn="l">
              <a:lnSpc>
                <a:spcPct val="100000"/>
              </a:lnSpc>
              <a:spcBef>
                <a:spcPts val="1600"/>
              </a:spcBef>
              <a:spcAft>
                <a:spcPts val="0"/>
              </a:spcAft>
              <a:buSzPts val="14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17500" lvl="8" marL="4114800" algn="l">
              <a:lnSpc>
                <a:spcPct val="100000"/>
              </a:lnSpc>
              <a:spcBef>
                <a:spcPts val="1600"/>
              </a:spcBef>
              <a:spcAft>
                <a:spcPts val="1600"/>
              </a:spcAft>
              <a:buSzPts val="1400"/>
              <a:buFont typeface="Nunito Light"/>
              <a:buChar char="■"/>
              <a:defRPr/>
            </a:lvl9pPr>
          </a:lstStyle>
          <a:p/>
        </p:txBody>
      </p:sp>
      <p:sp>
        <p:nvSpPr>
          <p:cNvPr id="809" name="Google Shape;809;p33"/>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810" name="Google Shape;810;p33"/>
          <p:cNvGrpSpPr/>
          <p:nvPr/>
        </p:nvGrpSpPr>
        <p:grpSpPr>
          <a:xfrm>
            <a:off x="405757" y="126670"/>
            <a:ext cx="965604" cy="239081"/>
            <a:chOff x="4036326" y="-955475"/>
            <a:chExt cx="1775987" cy="439811"/>
          </a:xfrm>
        </p:grpSpPr>
        <p:sp>
          <p:nvSpPr>
            <p:cNvPr id="811" name="Google Shape;811;p3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3" name="Google Shape;813;p33"/>
          <p:cNvGrpSpPr/>
          <p:nvPr/>
        </p:nvGrpSpPr>
        <p:grpSpPr>
          <a:xfrm>
            <a:off x="6735157" y="68570"/>
            <a:ext cx="965604" cy="239081"/>
            <a:chOff x="4036326" y="-955475"/>
            <a:chExt cx="1775987" cy="439811"/>
          </a:xfrm>
        </p:grpSpPr>
        <p:sp>
          <p:nvSpPr>
            <p:cNvPr id="814" name="Google Shape;814;p33"/>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3"/>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33"/>
          <p:cNvGrpSpPr/>
          <p:nvPr/>
        </p:nvGrpSpPr>
        <p:grpSpPr>
          <a:xfrm>
            <a:off x="-851400" y="914438"/>
            <a:ext cx="1631075" cy="374250"/>
            <a:chOff x="1284050" y="-462000"/>
            <a:chExt cx="1631075" cy="374250"/>
          </a:xfrm>
        </p:grpSpPr>
        <p:sp>
          <p:nvSpPr>
            <p:cNvPr id="817" name="Google Shape;817;p33"/>
            <p:cNvSpPr/>
            <p:nvPr/>
          </p:nvSpPr>
          <p:spPr>
            <a:xfrm>
              <a:off x="1284050" y="-462000"/>
              <a:ext cx="1631075" cy="374250"/>
            </a:xfrm>
            <a:custGeom>
              <a:rect b="b" l="l" r="r" t="t"/>
              <a:pathLst>
                <a:path extrusionOk="0" h="14970" w="65243">
                  <a:moveTo>
                    <a:pt x="40748" y="0"/>
                  </a:move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337" y="7660"/>
                  </a:lnTo>
                  <a:lnTo>
                    <a:pt x="53967" y="7699"/>
                  </a:lnTo>
                  <a:lnTo>
                    <a:pt x="53579" y="7776"/>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3"/>
            <p:cNvSpPr/>
            <p:nvPr/>
          </p:nvSpPr>
          <p:spPr>
            <a:xfrm>
              <a:off x="1284050" y="-462000"/>
              <a:ext cx="1631075" cy="374250"/>
            </a:xfrm>
            <a:custGeom>
              <a:rect b="b" l="l" r="r" t="t"/>
              <a:pathLst>
                <a:path extrusionOk="0" fill="none" h="14970" w="65243">
                  <a:moveTo>
                    <a:pt x="0" y="14969"/>
                  </a:moveTo>
                  <a:lnTo>
                    <a:pt x="65243" y="14969"/>
                  </a:lnTo>
                  <a:lnTo>
                    <a:pt x="65243" y="14969"/>
                  </a:lnTo>
                  <a:lnTo>
                    <a:pt x="65204" y="14775"/>
                  </a:lnTo>
                  <a:lnTo>
                    <a:pt x="65146" y="14561"/>
                  </a:lnTo>
                  <a:lnTo>
                    <a:pt x="65049" y="14270"/>
                  </a:lnTo>
                  <a:lnTo>
                    <a:pt x="64912" y="13958"/>
                  </a:lnTo>
                  <a:lnTo>
                    <a:pt x="64718" y="13609"/>
                  </a:lnTo>
                  <a:lnTo>
                    <a:pt x="64485" y="13259"/>
                  </a:lnTo>
                  <a:lnTo>
                    <a:pt x="64349" y="13084"/>
                  </a:lnTo>
                  <a:lnTo>
                    <a:pt x="64193" y="12909"/>
                  </a:lnTo>
                  <a:lnTo>
                    <a:pt x="64018" y="12734"/>
                  </a:lnTo>
                  <a:lnTo>
                    <a:pt x="63824" y="12578"/>
                  </a:lnTo>
                  <a:lnTo>
                    <a:pt x="63629" y="12423"/>
                  </a:lnTo>
                  <a:lnTo>
                    <a:pt x="63396" y="12267"/>
                  </a:lnTo>
                  <a:lnTo>
                    <a:pt x="63163" y="12151"/>
                  </a:lnTo>
                  <a:lnTo>
                    <a:pt x="62891" y="12034"/>
                  </a:lnTo>
                  <a:lnTo>
                    <a:pt x="62618" y="11937"/>
                  </a:lnTo>
                  <a:lnTo>
                    <a:pt x="62307" y="11859"/>
                  </a:lnTo>
                  <a:lnTo>
                    <a:pt x="61996" y="11781"/>
                  </a:lnTo>
                  <a:lnTo>
                    <a:pt x="61646" y="11762"/>
                  </a:lnTo>
                  <a:lnTo>
                    <a:pt x="61277" y="11742"/>
                  </a:lnTo>
                  <a:lnTo>
                    <a:pt x="60869" y="11762"/>
                  </a:lnTo>
                  <a:lnTo>
                    <a:pt x="60461" y="11801"/>
                  </a:lnTo>
                  <a:lnTo>
                    <a:pt x="60013" y="11878"/>
                  </a:lnTo>
                  <a:lnTo>
                    <a:pt x="59547" y="11995"/>
                  </a:lnTo>
                  <a:lnTo>
                    <a:pt x="59041" y="12131"/>
                  </a:lnTo>
                  <a:lnTo>
                    <a:pt x="59041" y="12131"/>
                  </a:lnTo>
                  <a:lnTo>
                    <a:pt x="59041" y="12073"/>
                  </a:lnTo>
                  <a:lnTo>
                    <a:pt x="59041" y="11956"/>
                  </a:lnTo>
                  <a:lnTo>
                    <a:pt x="59003" y="11762"/>
                  </a:lnTo>
                  <a:lnTo>
                    <a:pt x="58983" y="11664"/>
                  </a:lnTo>
                  <a:lnTo>
                    <a:pt x="58925" y="11548"/>
                  </a:lnTo>
                  <a:lnTo>
                    <a:pt x="58866" y="11451"/>
                  </a:lnTo>
                  <a:lnTo>
                    <a:pt x="58789" y="11334"/>
                  </a:lnTo>
                  <a:lnTo>
                    <a:pt x="58691" y="11256"/>
                  </a:lnTo>
                  <a:lnTo>
                    <a:pt x="58575" y="11159"/>
                  </a:lnTo>
                  <a:lnTo>
                    <a:pt x="58419" y="11101"/>
                  </a:lnTo>
                  <a:lnTo>
                    <a:pt x="58244" y="11042"/>
                  </a:lnTo>
                  <a:lnTo>
                    <a:pt x="58050" y="11023"/>
                  </a:lnTo>
                  <a:lnTo>
                    <a:pt x="57817" y="11023"/>
                  </a:lnTo>
                  <a:lnTo>
                    <a:pt x="57817" y="11023"/>
                  </a:lnTo>
                  <a:lnTo>
                    <a:pt x="57797" y="10829"/>
                  </a:lnTo>
                  <a:lnTo>
                    <a:pt x="57758" y="10615"/>
                  </a:lnTo>
                  <a:lnTo>
                    <a:pt x="57719" y="10343"/>
                  </a:lnTo>
                  <a:lnTo>
                    <a:pt x="57642" y="10031"/>
                  </a:lnTo>
                  <a:lnTo>
                    <a:pt x="57525" y="9701"/>
                  </a:lnTo>
                  <a:lnTo>
                    <a:pt x="57369" y="9332"/>
                  </a:lnTo>
                  <a:lnTo>
                    <a:pt x="57292" y="9157"/>
                  </a:lnTo>
                  <a:lnTo>
                    <a:pt x="57175" y="8982"/>
                  </a:lnTo>
                  <a:lnTo>
                    <a:pt x="57058" y="8807"/>
                  </a:lnTo>
                  <a:lnTo>
                    <a:pt x="56922" y="8632"/>
                  </a:lnTo>
                  <a:lnTo>
                    <a:pt x="56786" y="8476"/>
                  </a:lnTo>
                  <a:lnTo>
                    <a:pt x="56611" y="8321"/>
                  </a:lnTo>
                  <a:lnTo>
                    <a:pt x="56436" y="8185"/>
                  </a:lnTo>
                  <a:lnTo>
                    <a:pt x="56242" y="8049"/>
                  </a:lnTo>
                  <a:lnTo>
                    <a:pt x="56028" y="7951"/>
                  </a:lnTo>
                  <a:lnTo>
                    <a:pt x="55795" y="7835"/>
                  </a:lnTo>
                  <a:lnTo>
                    <a:pt x="55542" y="7757"/>
                  </a:lnTo>
                  <a:lnTo>
                    <a:pt x="55270" y="7699"/>
                  </a:lnTo>
                  <a:lnTo>
                    <a:pt x="54978" y="7660"/>
                  </a:lnTo>
                  <a:lnTo>
                    <a:pt x="54667" y="7660"/>
                  </a:lnTo>
                  <a:lnTo>
                    <a:pt x="54337" y="7660"/>
                  </a:lnTo>
                  <a:lnTo>
                    <a:pt x="53967" y="7699"/>
                  </a:lnTo>
                  <a:lnTo>
                    <a:pt x="53579" y="7776"/>
                  </a:lnTo>
                  <a:lnTo>
                    <a:pt x="53170" y="7874"/>
                  </a:lnTo>
                  <a:lnTo>
                    <a:pt x="53170" y="7874"/>
                  </a:lnTo>
                  <a:lnTo>
                    <a:pt x="53112" y="7835"/>
                  </a:lnTo>
                  <a:lnTo>
                    <a:pt x="52898" y="7718"/>
                  </a:lnTo>
                  <a:lnTo>
                    <a:pt x="52568" y="7601"/>
                  </a:lnTo>
                  <a:lnTo>
                    <a:pt x="52373" y="7543"/>
                  </a:lnTo>
                  <a:lnTo>
                    <a:pt x="52159" y="7504"/>
                  </a:lnTo>
                  <a:lnTo>
                    <a:pt x="51907" y="7485"/>
                  </a:lnTo>
                  <a:lnTo>
                    <a:pt x="51654" y="7465"/>
                  </a:lnTo>
                  <a:lnTo>
                    <a:pt x="51362" y="7485"/>
                  </a:lnTo>
                  <a:lnTo>
                    <a:pt x="51090" y="7543"/>
                  </a:lnTo>
                  <a:lnTo>
                    <a:pt x="50779" y="7640"/>
                  </a:lnTo>
                  <a:lnTo>
                    <a:pt x="50468" y="7776"/>
                  </a:lnTo>
                  <a:lnTo>
                    <a:pt x="50157" y="7951"/>
                  </a:lnTo>
                  <a:lnTo>
                    <a:pt x="49827" y="8185"/>
                  </a:lnTo>
                  <a:lnTo>
                    <a:pt x="49827" y="8185"/>
                  </a:lnTo>
                  <a:lnTo>
                    <a:pt x="49827" y="8107"/>
                  </a:lnTo>
                  <a:lnTo>
                    <a:pt x="49827" y="7874"/>
                  </a:lnTo>
                  <a:lnTo>
                    <a:pt x="49788" y="7718"/>
                  </a:lnTo>
                  <a:lnTo>
                    <a:pt x="49749" y="7543"/>
                  </a:lnTo>
                  <a:lnTo>
                    <a:pt x="49690" y="7349"/>
                  </a:lnTo>
                  <a:lnTo>
                    <a:pt x="49613" y="7154"/>
                  </a:lnTo>
                  <a:lnTo>
                    <a:pt x="49516" y="6979"/>
                  </a:lnTo>
                  <a:lnTo>
                    <a:pt x="49379" y="6785"/>
                  </a:lnTo>
                  <a:lnTo>
                    <a:pt x="49224" y="6610"/>
                  </a:lnTo>
                  <a:lnTo>
                    <a:pt x="49010" y="6454"/>
                  </a:lnTo>
                  <a:lnTo>
                    <a:pt x="48777" y="6338"/>
                  </a:lnTo>
                  <a:lnTo>
                    <a:pt x="48641" y="6279"/>
                  </a:lnTo>
                  <a:lnTo>
                    <a:pt x="48485" y="6241"/>
                  </a:lnTo>
                  <a:lnTo>
                    <a:pt x="48330" y="6202"/>
                  </a:lnTo>
                  <a:lnTo>
                    <a:pt x="48155" y="6182"/>
                  </a:lnTo>
                  <a:lnTo>
                    <a:pt x="47980" y="6163"/>
                  </a:lnTo>
                  <a:lnTo>
                    <a:pt x="47785" y="6163"/>
                  </a:lnTo>
                  <a:lnTo>
                    <a:pt x="47785" y="6163"/>
                  </a:lnTo>
                  <a:lnTo>
                    <a:pt x="47766" y="5891"/>
                  </a:lnTo>
                  <a:lnTo>
                    <a:pt x="47727" y="5580"/>
                  </a:lnTo>
                  <a:lnTo>
                    <a:pt x="47649" y="5171"/>
                  </a:lnTo>
                  <a:lnTo>
                    <a:pt x="47533" y="4685"/>
                  </a:lnTo>
                  <a:lnTo>
                    <a:pt x="47377" y="4160"/>
                  </a:lnTo>
                  <a:lnTo>
                    <a:pt x="47260" y="3869"/>
                  </a:lnTo>
                  <a:lnTo>
                    <a:pt x="47144" y="3597"/>
                  </a:lnTo>
                  <a:lnTo>
                    <a:pt x="47008" y="3305"/>
                  </a:lnTo>
                  <a:lnTo>
                    <a:pt x="46852" y="3013"/>
                  </a:lnTo>
                  <a:lnTo>
                    <a:pt x="46658" y="2722"/>
                  </a:lnTo>
                  <a:lnTo>
                    <a:pt x="46463" y="2430"/>
                  </a:lnTo>
                  <a:lnTo>
                    <a:pt x="46249" y="2139"/>
                  </a:lnTo>
                  <a:lnTo>
                    <a:pt x="45997" y="1866"/>
                  </a:lnTo>
                  <a:lnTo>
                    <a:pt x="45725" y="1594"/>
                  </a:lnTo>
                  <a:lnTo>
                    <a:pt x="45433" y="1342"/>
                  </a:lnTo>
                  <a:lnTo>
                    <a:pt x="45103" y="1108"/>
                  </a:lnTo>
                  <a:lnTo>
                    <a:pt x="44753" y="894"/>
                  </a:lnTo>
                  <a:lnTo>
                    <a:pt x="44364" y="681"/>
                  </a:lnTo>
                  <a:lnTo>
                    <a:pt x="43956" y="506"/>
                  </a:lnTo>
                  <a:lnTo>
                    <a:pt x="43508" y="350"/>
                  </a:lnTo>
                  <a:lnTo>
                    <a:pt x="43022" y="214"/>
                  </a:lnTo>
                  <a:lnTo>
                    <a:pt x="42517" y="117"/>
                  </a:lnTo>
                  <a:lnTo>
                    <a:pt x="41953" y="39"/>
                  </a:lnTo>
                  <a:lnTo>
                    <a:pt x="41370" y="0"/>
                  </a:lnTo>
                  <a:lnTo>
                    <a:pt x="40748" y="0"/>
                  </a:lnTo>
                  <a:lnTo>
                    <a:pt x="40748" y="0"/>
                  </a:lnTo>
                  <a:lnTo>
                    <a:pt x="40126" y="39"/>
                  </a:lnTo>
                  <a:lnTo>
                    <a:pt x="39543" y="117"/>
                  </a:lnTo>
                  <a:lnTo>
                    <a:pt x="38998" y="214"/>
                  </a:lnTo>
                  <a:lnTo>
                    <a:pt x="38473" y="331"/>
                  </a:lnTo>
                  <a:lnTo>
                    <a:pt x="38007" y="486"/>
                  </a:lnTo>
                  <a:lnTo>
                    <a:pt x="37579" y="642"/>
                  </a:lnTo>
                  <a:lnTo>
                    <a:pt x="37171" y="836"/>
                  </a:lnTo>
                  <a:lnTo>
                    <a:pt x="36801" y="1050"/>
                  </a:lnTo>
                  <a:lnTo>
                    <a:pt x="36471" y="1283"/>
                  </a:lnTo>
                  <a:lnTo>
                    <a:pt x="36160" y="1517"/>
                  </a:lnTo>
                  <a:lnTo>
                    <a:pt x="35888" y="1769"/>
                  </a:lnTo>
                  <a:lnTo>
                    <a:pt x="35635" y="2041"/>
                  </a:lnTo>
                  <a:lnTo>
                    <a:pt x="35402" y="2314"/>
                  </a:lnTo>
                  <a:lnTo>
                    <a:pt x="35188" y="2586"/>
                  </a:lnTo>
                  <a:lnTo>
                    <a:pt x="35013" y="2877"/>
                  </a:lnTo>
                  <a:lnTo>
                    <a:pt x="34857" y="3150"/>
                  </a:lnTo>
                  <a:lnTo>
                    <a:pt x="34721" y="3441"/>
                  </a:lnTo>
                  <a:lnTo>
                    <a:pt x="34605" y="3713"/>
                  </a:lnTo>
                  <a:lnTo>
                    <a:pt x="34507" y="4005"/>
                  </a:lnTo>
                  <a:lnTo>
                    <a:pt x="34410" y="4258"/>
                  </a:lnTo>
                  <a:lnTo>
                    <a:pt x="34294" y="4763"/>
                  </a:lnTo>
                  <a:lnTo>
                    <a:pt x="34196" y="5230"/>
                  </a:lnTo>
                  <a:lnTo>
                    <a:pt x="34157" y="5599"/>
                  </a:lnTo>
                  <a:lnTo>
                    <a:pt x="34138" y="5891"/>
                  </a:lnTo>
                  <a:lnTo>
                    <a:pt x="34138" y="6163"/>
                  </a:lnTo>
                  <a:lnTo>
                    <a:pt x="34138" y="6163"/>
                  </a:lnTo>
                  <a:lnTo>
                    <a:pt x="33983" y="6046"/>
                  </a:lnTo>
                  <a:lnTo>
                    <a:pt x="33788" y="5949"/>
                  </a:lnTo>
                  <a:lnTo>
                    <a:pt x="33535" y="5813"/>
                  </a:lnTo>
                  <a:lnTo>
                    <a:pt x="33244" y="5677"/>
                  </a:lnTo>
                  <a:lnTo>
                    <a:pt x="32894" y="5541"/>
                  </a:lnTo>
                  <a:lnTo>
                    <a:pt x="32486" y="5444"/>
                  </a:lnTo>
                  <a:lnTo>
                    <a:pt x="32058" y="5346"/>
                  </a:lnTo>
                  <a:lnTo>
                    <a:pt x="31844" y="5327"/>
                  </a:lnTo>
                  <a:lnTo>
                    <a:pt x="31611" y="5307"/>
                  </a:lnTo>
                  <a:lnTo>
                    <a:pt x="31377" y="5307"/>
                  </a:lnTo>
                  <a:lnTo>
                    <a:pt x="31144" y="5307"/>
                  </a:lnTo>
                  <a:lnTo>
                    <a:pt x="30911" y="5346"/>
                  </a:lnTo>
                  <a:lnTo>
                    <a:pt x="30658" y="5385"/>
                  </a:lnTo>
                  <a:lnTo>
                    <a:pt x="30425" y="5463"/>
                  </a:lnTo>
                  <a:lnTo>
                    <a:pt x="30192" y="5560"/>
                  </a:lnTo>
                  <a:lnTo>
                    <a:pt x="29939" y="5657"/>
                  </a:lnTo>
                  <a:lnTo>
                    <a:pt x="29706" y="5813"/>
                  </a:lnTo>
                  <a:lnTo>
                    <a:pt x="29472" y="5968"/>
                  </a:lnTo>
                  <a:lnTo>
                    <a:pt x="29239" y="6163"/>
                  </a:lnTo>
                  <a:lnTo>
                    <a:pt x="29006" y="6377"/>
                  </a:lnTo>
                  <a:lnTo>
                    <a:pt x="28792" y="6629"/>
                  </a:lnTo>
                  <a:lnTo>
                    <a:pt x="28578" y="6921"/>
                  </a:lnTo>
                  <a:lnTo>
                    <a:pt x="28364" y="7251"/>
                  </a:lnTo>
                  <a:lnTo>
                    <a:pt x="28364" y="7251"/>
                  </a:lnTo>
                  <a:lnTo>
                    <a:pt x="28306" y="7174"/>
                  </a:lnTo>
                  <a:lnTo>
                    <a:pt x="28150" y="7038"/>
                  </a:lnTo>
                  <a:lnTo>
                    <a:pt x="28034" y="6940"/>
                  </a:lnTo>
                  <a:lnTo>
                    <a:pt x="27878" y="6843"/>
                  </a:lnTo>
                  <a:lnTo>
                    <a:pt x="27703" y="6765"/>
                  </a:lnTo>
                  <a:lnTo>
                    <a:pt x="27509" y="6668"/>
                  </a:lnTo>
                  <a:lnTo>
                    <a:pt x="27295" y="6610"/>
                  </a:lnTo>
                  <a:lnTo>
                    <a:pt x="27042" y="6571"/>
                  </a:lnTo>
                  <a:lnTo>
                    <a:pt x="26770" y="6571"/>
                  </a:lnTo>
                  <a:lnTo>
                    <a:pt x="26478" y="6590"/>
                  </a:lnTo>
                  <a:lnTo>
                    <a:pt x="26167" y="6668"/>
                  </a:lnTo>
                  <a:lnTo>
                    <a:pt x="25817" y="6785"/>
                  </a:lnTo>
                  <a:lnTo>
                    <a:pt x="25468" y="6960"/>
                  </a:lnTo>
                  <a:lnTo>
                    <a:pt x="25079" y="7193"/>
                  </a:lnTo>
                  <a:lnTo>
                    <a:pt x="25079" y="7193"/>
                  </a:lnTo>
                  <a:lnTo>
                    <a:pt x="25020" y="7057"/>
                  </a:lnTo>
                  <a:lnTo>
                    <a:pt x="24865" y="6688"/>
                  </a:lnTo>
                  <a:lnTo>
                    <a:pt x="24748" y="6454"/>
                  </a:lnTo>
                  <a:lnTo>
                    <a:pt x="24593" y="6202"/>
                  </a:lnTo>
                  <a:lnTo>
                    <a:pt x="24398" y="5930"/>
                  </a:lnTo>
                  <a:lnTo>
                    <a:pt x="24165" y="5657"/>
                  </a:lnTo>
                  <a:lnTo>
                    <a:pt x="23893" y="5385"/>
                  </a:lnTo>
                  <a:lnTo>
                    <a:pt x="23582" y="5132"/>
                  </a:lnTo>
                  <a:lnTo>
                    <a:pt x="23426" y="5016"/>
                  </a:lnTo>
                  <a:lnTo>
                    <a:pt x="23232" y="4919"/>
                  </a:lnTo>
                  <a:lnTo>
                    <a:pt x="23037" y="4821"/>
                  </a:lnTo>
                  <a:lnTo>
                    <a:pt x="22843" y="4724"/>
                  </a:lnTo>
                  <a:lnTo>
                    <a:pt x="22610" y="4646"/>
                  </a:lnTo>
                  <a:lnTo>
                    <a:pt x="22396" y="4588"/>
                  </a:lnTo>
                  <a:lnTo>
                    <a:pt x="22143" y="4530"/>
                  </a:lnTo>
                  <a:lnTo>
                    <a:pt x="21890" y="4510"/>
                  </a:lnTo>
                  <a:lnTo>
                    <a:pt x="21618" y="4491"/>
                  </a:lnTo>
                  <a:lnTo>
                    <a:pt x="21346" y="4491"/>
                  </a:lnTo>
                  <a:lnTo>
                    <a:pt x="21035" y="4510"/>
                  </a:lnTo>
                  <a:lnTo>
                    <a:pt x="20724" y="4549"/>
                  </a:lnTo>
                  <a:lnTo>
                    <a:pt x="20724" y="4549"/>
                  </a:lnTo>
                  <a:lnTo>
                    <a:pt x="20432" y="4627"/>
                  </a:lnTo>
                  <a:lnTo>
                    <a:pt x="20141" y="4705"/>
                  </a:lnTo>
                  <a:lnTo>
                    <a:pt x="19869" y="4821"/>
                  </a:lnTo>
                  <a:lnTo>
                    <a:pt x="19635" y="4938"/>
                  </a:lnTo>
                  <a:lnTo>
                    <a:pt x="19402" y="5094"/>
                  </a:lnTo>
                  <a:lnTo>
                    <a:pt x="19188" y="5249"/>
                  </a:lnTo>
                  <a:lnTo>
                    <a:pt x="18994" y="5424"/>
                  </a:lnTo>
                  <a:lnTo>
                    <a:pt x="18819" y="5618"/>
                  </a:lnTo>
                  <a:lnTo>
                    <a:pt x="18663" y="5813"/>
                  </a:lnTo>
                  <a:lnTo>
                    <a:pt x="18508" y="6027"/>
                  </a:lnTo>
                  <a:lnTo>
                    <a:pt x="18391" y="6241"/>
                  </a:lnTo>
                  <a:lnTo>
                    <a:pt x="18255" y="6474"/>
                  </a:lnTo>
                  <a:lnTo>
                    <a:pt x="18158" y="6707"/>
                  </a:lnTo>
                  <a:lnTo>
                    <a:pt x="18061" y="6940"/>
                  </a:lnTo>
                  <a:lnTo>
                    <a:pt x="17905" y="7407"/>
                  </a:lnTo>
                  <a:lnTo>
                    <a:pt x="17789" y="7854"/>
                  </a:lnTo>
                  <a:lnTo>
                    <a:pt x="17711" y="8301"/>
                  </a:lnTo>
                  <a:lnTo>
                    <a:pt x="17652" y="8710"/>
                  </a:lnTo>
                  <a:lnTo>
                    <a:pt x="17633" y="9079"/>
                  </a:lnTo>
                  <a:lnTo>
                    <a:pt x="17614" y="9604"/>
                  </a:lnTo>
                  <a:lnTo>
                    <a:pt x="17614" y="9818"/>
                  </a:lnTo>
                  <a:lnTo>
                    <a:pt x="17614" y="9818"/>
                  </a:lnTo>
                  <a:lnTo>
                    <a:pt x="17477" y="9779"/>
                  </a:lnTo>
                  <a:lnTo>
                    <a:pt x="17108" y="9720"/>
                  </a:lnTo>
                  <a:lnTo>
                    <a:pt x="16875" y="9701"/>
                  </a:lnTo>
                  <a:lnTo>
                    <a:pt x="16603" y="9701"/>
                  </a:lnTo>
                  <a:lnTo>
                    <a:pt x="16292" y="9720"/>
                  </a:lnTo>
                  <a:lnTo>
                    <a:pt x="15981" y="9759"/>
                  </a:lnTo>
                  <a:lnTo>
                    <a:pt x="15650" y="9837"/>
                  </a:lnTo>
                  <a:lnTo>
                    <a:pt x="15339" y="9954"/>
                  </a:lnTo>
                  <a:lnTo>
                    <a:pt x="15183" y="10031"/>
                  </a:lnTo>
                  <a:lnTo>
                    <a:pt x="15028" y="10109"/>
                  </a:lnTo>
                  <a:lnTo>
                    <a:pt x="14892" y="10206"/>
                  </a:lnTo>
                  <a:lnTo>
                    <a:pt x="14756" y="10323"/>
                  </a:lnTo>
                  <a:lnTo>
                    <a:pt x="14620" y="10459"/>
                  </a:lnTo>
                  <a:lnTo>
                    <a:pt x="14484" y="10615"/>
                  </a:lnTo>
                  <a:lnTo>
                    <a:pt x="14367" y="10770"/>
                  </a:lnTo>
                  <a:lnTo>
                    <a:pt x="14270" y="10945"/>
                  </a:lnTo>
                  <a:lnTo>
                    <a:pt x="14173" y="11159"/>
                  </a:lnTo>
                  <a:lnTo>
                    <a:pt x="14075" y="11373"/>
                  </a:lnTo>
                  <a:lnTo>
                    <a:pt x="14017" y="11606"/>
                  </a:lnTo>
                  <a:lnTo>
                    <a:pt x="13959" y="11878"/>
                  </a:lnTo>
                  <a:lnTo>
                    <a:pt x="13959" y="11878"/>
                  </a:lnTo>
                  <a:lnTo>
                    <a:pt x="13842" y="11820"/>
                  </a:lnTo>
                  <a:lnTo>
                    <a:pt x="13531" y="11723"/>
                  </a:lnTo>
                  <a:lnTo>
                    <a:pt x="13317" y="11664"/>
                  </a:lnTo>
                  <a:lnTo>
                    <a:pt x="13084" y="11626"/>
                  </a:lnTo>
                  <a:lnTo>
                    <a:pt x="12792" y="11587"/>
                  </a:lnTo>
                  <a:lnTo>
                    <a:pt x="12501" y="11567"/>
                  </a:lnTo>
                  <a:lnTo>
                    <a:pt x="12190" y="11587"/>
                  </a:lnTo>
                  <a:lnTo>
                    <a:pt x="11840" y="11645"/>
                  </a:lnTo>
                  <a:lnTo>
                    <a:pt x="11509" y="11723"/>
                  </a:lnTo>
                  <a:lnTo>
                    <a:pt x="11334" y="11801"/>
                  </a:lnTo>
                  <a:lnTo>
                    <a:pt x="11159" y="11878"/>
                  </a:lnTo>
                  <a:lnTo>
                    <a:pt x="10984" y="11956"/>
                  </a:lnTo>
                  <a:lnTo>
                    <a:pt x="10809" y="12073"/>
                  </a:lnTo>
                  <a:lnTo>
                    <a:pt x="10654" y="12189"/>
                  </a:lnTo>
                  <a:lnTo>
                    <a:pt x="10479" y="12325"/>
                  </a:lnTo>
                  <a:lnTo>
                    <a:pt x="10304" y="12481"/>
                  </a:lnTo>
                  <a:lnTo>
                    <a:pt x="10148" y="12656"/>
                  </a:lnTo>
                  <a:lnTo>
                    <a:pt x="9993" y="12850"/>
                  </a:lnTo>
                  <a:lnTo>
                    <a:pt x="9837" y="13084"/>
                  </a:lnTo>
                  <a:lnTo>
                    <a:pt x="9837" y="13084"/>
                  </a:lnTo>
                  <a:lnTo>
                    <a:pt x="9760" y="13025"/>
                  </a:lnTo>
                  <a:lnTo>
                    <a:pt x="9546" y="12928"/>
                  </a:lnTo>
                  <a:lnTo>
                    <a:pt x="9215" y="12792"/>
                  </a:lnTo>
                  <a:lnTo>
                    <a:pt x="9001" y="12734"/>
                  </a:lnTo>
                  <a:lnTo>
                    <a:pt x="8788" y="12695"/>
                  </a:lnTo>
                  <a:lnTo>
                    <a:pt x="8554" y="12675"/>
                  </a:lnTo>
                  <a:lnTo>
                    <a:pt x="8302" y="12656"/>
                  </a:lnTo>
                  <a:lnTo>
                    <a:pt x="8029" y="12675"/>
                  </a:lnTo>
                  <a:lnTo>
                    <a:pt x="7757" y="12734"/>
                  </a:lnTo>
                  <a:lnTo>
                    <a:pt x="7485" y="12831"/>
                  </a:lnTo>
                  <a:lnTo>
                    <a:pt x="7193" y="12967"/>
                  </a:lnTo>
                  <a:lnTo>
                    <a:pt x="6921" y="13142"/>
                  </a:lnTo>
                  <a:lnTo>
                    <a:pt x="6785" y="13259"/>
                  </a:lnTo>
                  <a:lnTo>
                    <a:pt x="6630" y="13395"/>
                  </a:lnTo>
                  <a:lnTo>
                    <a:pt x="6630" y="13395"/>
                  </a:lnTo>
                  <a:lnTo>
                    <a:pt x="6455" y="13297"/>
                  </a:lnTo>
                  <a:lnTo>
                    <a:pt x="6241" y="13200"/>
                  </a:lnTo>
                  <a:lnTo>
                    <a:pt x="5949" y="13084"/>
                  </a:lnTo>
                  <a:lnTo>
                    <a:pt x="5599" y="12967"/>
                  </a:lnTo>
                  <a:lnTo>
                    <a:pt x="5191" y="12850"/>
                  </a:lnTo>
                  <a:lnTo>
                    <a:pt x="4744" y="12753"/>
                  </a:lnTo>
                  <a:lnTo>
                    <a:pt x="4258" y="12695"/>
                  </a:lnTo>
                  <a:lnTo>
                    <a:pt x="4005" y="12675"/>
                  </a:lnTo>
                  <a:lnTo>
                    <a:pt x="3733" y="12675"/>
                  </a:lnTo>
                  <a:lnTo>
                    <a:pt x="3461" y="12695"/>
                  </a:lnTo>
                  <a:lnTo>
                    <a:pt x="3208" y="12734"/>
                  </a:lnTo>
                  <a:lnTo>
                    <a:pt x="2916" y="12773"/>
                  </a:lnTo>
                  <a:lnTo>
                    <a:pt x="2644" y="12850"/>
                  </a:lnTo>
                  <a:lnTo>
                    <a:pt x="2372" y="12948"/>
                  </a:lnTo>
                  <a:lnTo>
                    <a:pt x="2100" y="13045"/>
                  </a:lnTo>
                  <a:lnTo>
                    <a:pt x="1808" y="13181"/>
                  </a:lnTo>
                  <a:lnTo>
                    <a:pt x="1536" y="13356"/>
                  </a:lnTo>
                  <a:lnTo>
                    <a:pt x="1264" y="13550"/>
                  </a:lnTo>
                  <a:lnTo>
                    <a:pt x="1011" y="13764"/>
                  </a:lnTo>
                  <a:lnTo>
                    <a:pt x="739" y="14017"/>
                  </a:lnTo>
                  <a:lnTo>
                    <a:pt x="486" y="14289"/>
                  </a:lnTo>
                  <a:lnTo>
                    <a:pt x="253" y="14600"/>
                  </a:lnTo>
                  <a:lnTo>
                    <a:pt x="0" y="149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3"/>
            <p:cNvSpPr/>
            <p:nvPr/>
          </p:nvSpPr>
          <p:spPr>
            <a:xfrm>
              <a:off x="1537750" y="-272950"/>
              <a:ext cx="1186375" cy="185200"/>
            </a:xfrm>
            <a:custGeom>
              <a:rect b="b" l="l" r="r" t="t"/>
              <a:pathLst>
                <a:path extrusionOk="0" h="7408" w="47455">
                  <a:moveTo>
                    <a:pt x="35149" y="1"/>
                  </a:moveTo>
                  <a:lnTo>
                    <a:pt x="34896" y="20"/>
                  </a:lnTo>
                  <a:lnTo>
                    <a:pt x="34682" y="59"/>
                  </a:lnTo>
                  <a:lnTo>
                    <a:pt x="34488" y="117"/>
                  </a:lnTo>
                  <a:lnTo>
                    <a:pt x="34294" y="195"/>
                  </a:lnTo>
                  <a:lnTo>
                    <a:pt x="34138" y="292"/>
                  </a:lnTo>
                  <a:lnTo>
                    <a:pt x="34002" y="389"/>
                  </a:lnTo>
                  <a:lnTo>
                    <a:pt x="33885" y="506"/>
                  </a:lnTo>
                  <a:lnTo>
                    <a:pt x="33788" y="603"/>
                  </a:lnTo>
                  <a:lnTo>
                    <a:pt x="33633" y="836"/>
                  </a:lnTo>
                  <a:lnTo>
                    <a:pt x="33535" y="1031"/>
                  </a:lnTo>
                  <a:lnTo>
                    <a:pt x="33477" y="1167"/>
                  </a:lnTo>
                  <a:lnTo>
                    <a:pt x="33458" y="1225"/>
                  </a:lnTo>
                  <a:lnTo>
                    <a:pt x="33360" y="1186"/>
                  </a:lnTo>
                  <a:lnTo>
                    <a:pt x="33263" y="1167"/>
                  </a:lnTo>
                  <a:lnTo>
                    <a:pt x="33108" y="1148"/>
                  </a:lnTo>
                  <a:lnTo>
                    <a:pt x="32952" y="1167"/>
                  </a:lnTo>
                  <a:lnTo>
                    <a:pt x="32758" y="1206"/>
                  </a:lnTo>
                  <a:lnTo>
                    <a:pt x="32544" y="1264"/>
                  </a:lnTo>
                  <a:lnTo>
                    <a:pt x="32311" y="1361"/>
                  </a:lnTo>
                  <a:lnTo>
                    <a:pt x="32175" y="1439"/>
                  </a:lnTo>
                  <a:lnTo>
                    <a:pt x="32058" y="1517"/>
                  </a:lnTo>
                  <a:lnTo>
                    <a:pt x="31961" y="1614"/>
                  </a:lnTo>
                  <a:lnTo>
                    <a:pt x="31863" y="1711"/>
                  </a:lnTo>
                  <a:lnTo>
                    <a:pt x="31786" y="1828"/>
                  </a:lnTo>
                  <a:lnTo>
                    <a:pt x="31727" y="1945"/>
                  </a:lnTo>
                  <a:lnTo>
                    <a:pt x="31650" y="2158"/>
                  </a:lnTo>
                  <a:lnTo>
                    <a:pt x="31591" y="2372"/>
                  </a:lnTo>
                  <a:lnTo>
                    <a:pt x="31552" y="2547"/>
                  </a:lnTo>
                  <a:lnTo>
                    <a:pt x="31552" y="2703"/>
                  </a:lnTo>
                  <a:lnTo>
                    <a:pt x="31514" y="2644"/>
                  </a:lnTo>
                  <a:lnTo>
                    <a:pt x="31397" y="2469"/>
                  </a:lnTo>
                  <a:lnTo>
                    <a:pt x="31202" y="2236"/>
                  </a:lnTo>
                  <a:lnTo>
                    <a:pt x="30930" y="1945"/>
                  </a:lnTo>
                  <a:lnTo>
                    <a:pt x="30755" y="1809"/>
                  </a:lnTo>
                  <a:lnTo>
                    <a:pt x="30580" y="1672"/>
                  </a:lnTo>
                  <a:lnTo>
                    <a:pt x="30386" y="1536"/>
                  </a:lnTo>
                  <a:lnTo>
                    <a:pt x="30172" y="1439"/>
                  </a:lnTo>
                  <a:lnTo>
                    <a:pt x="29939" y="1342"/>
                  </a:lnTo>
                  <a:lnTo>
                    <a:pt x="29686" y="1264"/>
                  </a:lnTo>
                  <a:lnTo>
                    <a:pt x="29414" y="1206"/>
                  </a:lnTo>
                  <a:lnTo>
                    <a:pt x="29142" y="1186"/>
                  </a:lnTo>
                  <a:lnTo>
                    <a:pt x="28947" y="1206"/>
                  </a:lnTo>
                  <a:lnTo>
                    <a:pt x="28656" y="1245"/>
                  </a:lnTo>
                  <a:lnTo>
                    <a:pt x="28384" y="1322"/>
                  </a:lnTo>
                  <a:lnTo>
                    <a:pt x="28131" y="1420"/>
                  </a:lnTo>
                  <a:lnTo>
                    <a:pt x="27898" y="1536"/>
                  </a:lnTo>
                  <a:lnTo>
                    <a:pt x="27684" y="1692"/>
                  </a:lnTo>
                  <a:lnTo>
                    <a:pt x="27509" y="1847"/>
                  </a:lnTo>
                  <a:lnTo>
                    <a:pt x="27334" y="2003"/>
                  </a:lnTo>
                  <a:lnTo>
                    <a:pt x="27178" y="2178"/>
                  </a:lnTo>
                  <a:lnTo>
                    <a:pt x="27062" y="2333"/>
                  </a:lnTo>
                  <a:lnTo>
                    <a:pt x="26945" y="2508"/>
                  </a:lnTo>
                  <a:lnTo>
                    <a:pt x="26789" y="2781"/>
                  </a:lnTo>
                  <a:lnTo>
                    <a:pt x="26692" y="2975"/>
                  </a:lnTo>
                  <a:lnTo>
                    <a:pt x="26653" y="3053"/>
                  </a:lnTo>
                  <a:lnTo>
                    <a:pt x="26459" y="2994"/>
                  </a:lnTo>
                  <a:lnTo>
                    <a:pt x="26245" y="2975"/>
                  </a:lnTo>
                  <a:lnTo>
                    <a:pt x="26051" y="2955"/>
                  </a:lnTo>
                  <a:lnTo>
                    <a:pt x="25876" y="2936"/>
                  </a:lnTo>
                  <a:lnTo>
                    <a:pt x="25545" y="2955"/>
                  </a:lnTo>
                  <a:lnTo>
                    <a:pt x="25254" y="3014"/>
                  </a:lnTo>
                  <a:lnTo>
                    <a:pt x="24962" y="3092"/>
                  </a:lnTo>
                  <a:lnTo>
                    <a:pt x="24690" y="3208"/>
                  </a:lnTo>
                  <a:lnTo>
                    <a:pt x="24437" y="3325"/>
                  </a:lnTo>
                  <a:lnTo>
                    <a:pt x="24223" y="3480"/>
                  </a:lnTo>
                  <a:lnTo>
                    <a:pt x="24009" y="3636"/>
                  </a:lnTo>
                  <a:lnTo>
                    <a:pt x="23815" y="3791"/>
                  </a:lnTo>
                  <a:lnTo>
                    <a:pt x="23640" y="3947"/>
                  </a:lnTo>
                  <a:lnTo>
                    <a:pt x="23504" y="4102"/>
                  </a:lnTo>
                  <a:lnTo>
                    <a:pt x="23271" y="4375"/>
                  </a:lnTo>
                  <a:lnTo>
                    <a:pt x="23135" y="4569"/>
                  </a:lnTo>
                  <a:lnTo>
                    <a:pt x="23076" y="4627"/>
                  </a:lnTo>
                  <a:lnTo>
                    <a:pt x="23096" y="4433"/>
                  </a:lnTo>
                  <a:lnTo>
                    <a:pt x="23135" y="4239"/>
                  </a:lnTo>
                  <a:lnTo>
                    <a:pt x="23174" y="4064"/>
                  </a:lnTo>
                  <a:lnTo>
                    <a:pt x="23232" y="3889"/>
                  </a:lnTo>
                  <a:lnTo>
                    <a:pt x="23290" y="3733"/>
                  </a:lnTo>
                  <a:lnTo>
                    <a:pt x="23368" y="3578"/>
                  </a:lnTo>
                  <a:lnTo>
                    <a:pt x="23543" y="3286"/>
                  </a:lnTo>
                  <a:lnTo>
                    <a:pt x="23737" y="3033"/>
                  </a:lnTo>
                  <a:lnTo>
                    <a:pt x="23951" y="2819"/>
                  </a:lnTo>
                  <a:lnTo>
                    <a:pt x="24184" y="2625"/>
                  </a:lnTo>
                  <a:lnTo>
                    <a:pt x="24418" y="2469"/>
                  </a:lnTo>
                  <a:lnTo>
                    <a:pt x="24651" y="2333"/>
                  </a:lnTo>
                  <a:lnTo>
                    <a:pt x="24865" y="2217"/>
                  </a:lnTo>
                  <a:lnTo>
                    <a:pt x="25079" y="2139"/>
                  </a:lnTo>
                  <a:lnTo>
                    <a:pt x="25254" y="2061"/>
                  </a:lnTo>
                  <a:lnTo>
                    <a:pt x="25526" y="1983"/>
                  </a:lnTo>
                  <a:lnTo>
                    <a:pt x="25642" y="1945"/>
                  </a:lnTo>
                  <a:lnTo>
                    <a:pt x="25584" y="1886"/>
                  </a:lnTo>
                  <a:lnTo>
                    <a:pt x="25448" y="1692"/>
                  </a:lnTo>
                  <a:lnTo>
                    <a:pt x="25215" y="1420"/>
                  </a:lnTo>
                  <a:lnTo>
                    <a:pt x="24884" y="1128"/>
                  </a:lnTo>
                  <a:lnTo>
                    <a:pt x="24709" y="973"/>
                  </a:lnTo>
                  <a:lnTo>
                    <a:pt x="24495" y="817"/>
                  </a:lnTo>
                  <a:lnTo>
                    <a:pt x="24282" y="681"/>
                  </a:lnTo>
                  <a:lnTo>
                    <a:pt x="24029" y="564"/>
                  </a:lnTo>
                  <a:lnTo>
                    <a:pt x="23776" y="448"/>
                  </a:lnTo>
                  <a:lnTo>
                    <a:pt x="23523" y="370"/>
                  </a:lnTo>
                  <a:lnTo>
                    <a:pt x="23232" y="312"/>
                  </a:lnTo>
                  <a:lnTo>
                    <a:pt x="22940" y="292"/>
                  </a:lnTo>
                  <a:lnTo>
                    <a:pt x="22746" y="312"/>
                  </a:lnTo>
                  <a:lnTo>
                    <a:pt x="22551" y="331"/>
                  </a:lnTo>
                  <a:lnTo>
                    <a:pt x="22240" y="389"/>
                  </a:lnTo>
                  <a:lnTo>
                    <a:pt x="21949" y="487"/>
                  </a:lnTo>
                  <a:lnTo>
                    <a:pt x="21696" y="603"/>
                  </a:lnTo>
                  <a:lnTo>
                    <a:pt x="21482" y="739"/>
                  </a:lnTo>
                  <a:lnTo>
                    <a:pt x="21288" y="895"/>
                  </a:lnTo>
                  <a:lnTo>
                    <a:pt x="21132" y="1050"/>
                  </a:lnTo>
                  <a:lnTo>
                    <a:pt x="20977" y="1206"/>
                  </a:lnTo>
                  <a:lnTo>
                    <a:pt x="20860" y="1381"/>
                  </a:lnTo>
                  <a:lnTo>
                    <a:pt x="20763" y="1536"/>
                  </a:lnTo>
                  <a:lnTo>
                    <a:pt x="20705" y="1692"/>
                  </a:lnTo>
                  <a:lnTo>
                    <a:pt x="20588" y="1945"/>
                  </a:lnTo>
                  <a:lnTo>
                    <a:pt x="20549" y="2139"/>
                  </a:lnTo>
                  <a:lnTo>
                    <a:pt x="20530" y="2197"/>
                  </a:lnTo>
                  <a:lnTo>
                    <a:pt x="20238" y="2100"/>
                  </a:lnTo>
                  <a:lnTo>
                    <a:pt x="19985" y="2022"/>
                  </a:lnTo>
                  <a:lnTo>
                    <a:pt x="19733" y="1983"/>
                  </a:lnTo>
                  <a:lnTo>
                    <a:pt x="19499" y="1964"/>
                  </a:lnTo>
                  <a:lnTo>
                    <a:pt x="19305" y="1983"/>
                  </a:lnTo>
                  <a:lnTo>
                    <a:pt x="19149" y="2003"/>
                  </a:lnTo>
                  <a:lnTo>
                    <a:pt x="18994" y="2042"/>
                  </a:lnTo>
                  <a:lnTo>
                    <a:pt x="18838" y="2081"/>
                  </a:lnTo>
                  <a:lnTo>
                    <a:pt x="18722" y="2139"/>
                  </a:lnTo>
                  <a:lnTo>
                    <a:pt x="18586" y="2197"/>
                  </a:lnTo>
                  <a:lnTo>
                    <a:pt x="18391" y="2333"/>
                  </a:lnTo>
                  <a:lnTo>
                    <a:pt x="18236" y="2469"/>
                  </a:lnTo>
                  <a:lnTo>
                    <a:pt x="18119" y="2606"/>
                  </a:lnTo>
                  <a:lnTo>
                    <a:pt x="18041" y="2722"/>
                  </a:lnTo>
                  <a:lnTo>
                    <a:pt x="18216" y="2781"/>
                  </a:lnTo>
                  <a:lnTo>
                    <a:pt x="18372" y="2858"/>
                  </a:lnTo>
                  <a:lnTo>
                    <a:pt x="18508" y="2955"/>
                  </a:lnTo>
                  <a:lnTo>
                    <a:pt x="18624" y="3053"/>
                  </a:lnTo>
                  <a:lnTo>
                    <a:pt x="18722" y="3150"/>
                  </a:lnTo>
                  <a:lnTo>
                    <a:pt x="18819" y="3247"/>
                  </a:lnTo>
                  <a:lnTo>
                    <a:pt x="18935" y="3442"/>
                  </a:lnTo>
                  <a:lnTo>
                    <a:pt x="19033" y="3616"/>
                  </a:lnTo>
                  <a:lnTo>
                    <a:pt x="19091" y="3772"/>
                  </a:lnTo>
                  <a:lnTo>
                    <a:pt x="19110" y="3908"/>
                  </a:lnTo>
                  <a:lnTo>
                    <a:pt x="19033" y="3753"/>
                  </a:lnTo>
                  <a:lnTo>
                    <a:pt x="18916" y="3616"/>
                  </a:lnTo>
                  <a:lnTo>
                    <a:pt x="18799" y="3500"/>
                  </a:lnTo>
                  <a:lnTo>
                    <a:pt x="18683" y="3403"/>
                  </a:lnTo>
                  <a:lnTo>
                    <a:pt x="18547" y="3305"/>
                  </a:lnTo>
                  <a:lnTo>
                    <a:pt x="18391" y="3228"/>
                  </a:lnTo>
                  <a:lnTo>
                    <a:pt x="18255" y="3169"/>
                  </a:lnTo>
                  <a:lnTo>
                    <a:pt x="18100" y="3111"/>
                  </a:lnTo>
                  <a:lnTo>
                    <a:pt x="17808" y="3033"/>
                  </a:lnTo>
                  <a:lnTo>
                    <a:pt x="17536" y="2994"/>
                  </a:lnTo>
                  <a:lnTo>
                    <a:pt x="17322" y="2975"/>
                  </a:lnTo>
                  <a:lnTo>
                    <a:pt x="17069" y="2975"/>
                  </a:lnTo>
                  <a:lnTo>
                    <a:pt x="17030" y="2839"/>
                  </a:lnTo>
                  <a:lnTo>
                    <a:pt x="16972" y="2703"/>
                  </a:lnTo>
                  <a:lnTo>
                    <a:pt x="16855" y="2528"/>
                  </a:lnTo>
                  <a:lnTo>
                    <a:pt x="16778" y="2450"/>
                  </a:lnTo>
                  <a:lnTo>
                    <a:pt x="16680" y="2353"/>
                  </a:lnTo>
                  <a:lnTo>
                    <a:pt x="16564" y="2256"/>
                  </a:lnTo>
                  <a:lnTo>
                    <a:pt x="16428" y="2178"/>
                  </a:lnTo>
                  <a:lnTo>
                    <a:pt x="16272" y="2081"/>
                  </a:lnTo>
                  <a:lnTo>
                    <a:pt x="16097" y="2003"/>
                  </a:lnTo>
                  <a:lnTo>
                    <a:pt x="15883" y="1945"/>
                  </a:lnTo>
                  <a:lnTo>
                    <a:pt x="15650" y="1886"/>
                  </a:lnTo>
                  <a:lnTo>
                    <a:pt x="15417" y="1847"/>
                  </a:lnTo>
                  <a:lnTo>
                    <a:pt x="15008" y="1847"/>
                  </a:lnTo>
                  <a:lnTo>
                    <a:pt x="14834" y="1867"/>
                  </a:lnTo>
                  <a:lnTo>
                    <a:pt x="14659" y="1925"/>
                  </a:lnTo>
                  <a:lnTo>
                    <a:pt x="14484" y="1964"/>
                  </a:lnTo>
                  <a:lnTo>
                    <a:pt x="14328" y="2042"/>
                  </a:lnTo>
                  <a:lnTo>
                    <a:pt x="14192" y="2100"/>
                  </a:lnTo>
                  <a:lnTo>
                    <a:pt x="13939" y="2256"/>
                  </a:lnTo>
                  <a:lnTo>
                    <a:pt x="13745" y="2411"/>
                  </a:lnTo>
                  <a:lnTo>
                    <a:pt x="13609" y="2547"/>
                  </a:lnTo>
                  <a:lnTo>
                    <a:pt x="13473" y="2664"/>
                  </a:lnTo>
                  <a:lnTo>
                    <a:pt x="13434" y="2606"/>
                  </a:lnTo>
                  <a:lnTo>
                    <a:pt x="13278" y="2450"/>
                  </a:lnTo>
                  <a:lnTo>
                    <a:pt x="13026" y="2217"/>
                  </a:lnTo>
                  <a:lnTo>
                    <a:pt x="12676" y="1945"/>
                  </a:lnTo>
                  <a:lnTo>
                    <a:pt x="12481" y="1809"/>
                  </a:lnTo>
                  <a:lnTo>
                    <a:pt x="12248" y="1692"/>
                  </a:lnTo>
                  <a:lnTo>
                    <a:pt x="12015" y="1556"/>
                  </a:lnTo>
                  <a:lnTo>
                    <a:pt x="11762" y="1459"/>
                  </a:lnTo>
                  <a:lnTo>
                    <a:pt x="11470" y="1361"/>
                  </a:lnTo>
                  <a:lnTo>
                    <a:pt x="11179" y="1284"/>
                  </a:lnTo>
                  <a:lnTo>
                    <a:pt x="10868" y="1245"/>
                  </a:lnTo>
                  <a:lnTo>
                    <a:pt x="10537" y="1225"/>
                  </a:lnTo>
                  <a:lnTo>
                    <a:pt x="10246" y="1245"/>
                  </a:lnTo>
                  <a:lnTo>
                    <a:pt x="9954" y="1284"/>
                  </a:lnTo>
                  <a:lnTo>
                    <a:pt x="9760" y="1322"/>
                  </a:lnTo>
                  <a:lnTo>
                    <a:pt x="9585" y="1361"/>
                  </a:lnTo>
                  <a:lnTo>
                    <a:pt x="9235" y="1497"/>
                  </a:lnTo>
                  <a:lnTo>
                    <a:pt x="8943" y="1653"/>
                  </a:lnTo>
                  <a:lnTo>
                    <a:pt x="8690" y="1828"/>
                  </a:lnTo>
                  <a:lnTo>
                    <a:pt x="8457" y="2022"/>
                  </a:lnTo>
                  <a:lnTo>
                    <a:pt x="8263" y="2217"/>
                  </a:lnTo>
                  <a:lnTo>
                    <a:pt x="8088" y="2431"/>
                  </a:lnTo>
                  <a:lnTo>
                    <a:pt x="7952" y="2644"/>
                  </a:lnTo>
                  <a:lnTo>
                    <a:pt x="7835" y="2858"/>
                  </a:lnTo>
                  <a:lnTo>
                    <a:pt x="7738" y="3053"/>
                  </a:lnTo>
                  <a:lnTo>
                    <a:pt x="7621" y="3403"/>
                  </a:lnTo>
                  <a:lnTo>
                    <a:pt x="7543" y="3655"/>
                  </a:lnTo>
                  <a:lnTo>
                    <a:pt x="7524" y="3733"/>
                  </a:lnTo>
                  <a:lnTo>
                    <a:pt x="7349" y="3714"/>
                  </a:lnTo>
                  <a:lnTo>
                    <a:pt x="7174" y="3694"/>
                  </a:lnTo>
                  <a:lnTo>
                    <a:pt x="7057" y="3694"/>
                  </a:lnTo>
                  <a:lnTo>
                    <a:pt x="6960" y="3714"/>
                  </a:lnTo>
                  <a:lnTo>
                    <a:pt x="6785" y="3772"/>
                  </a:lnTo>
                  <a:lnTo>
                    <a:pt x="6630" y="3869"/>
                  </a:lnTo>
                  <a:lnTo>
                    <a:pt x="6532" y="3966"/>
                  </a:lnTo>
                  <a:lnTo>
                    <a:pt x="6455" y="4064"/>
                  </a:lnTo>
                  <a:lnTo>
                    <a:pt x="6396" y="4141"/>
                  </a:lnTo>
                  <a:lnTo>
                    <a:pt x="6357" y="4239"/>
                  </a:lnTo>
                  <a:lnTo>
                    <a:pt x="6202" y="4180"/>
                  </a:lnTo>
                  <a:lnTo>
                    <a:pt x="6008" y="4141"/>
                  </a:lnTo>
                  <a:lnTo>
                    <a:pt x="5755" y="4122"/>
                  </a:lnTo>
                  <a:lnTo>
                    <a:pt x="5541" y="4122"/>
                  </a:lnTo>
                  <a:lnTo>
                    <a:pt x="5347" y="4161"/>
                  </a:lnTo>
                  <a:lnTo>
                    <a:pt x="5113" y="4239"/>
                  </a:lnTo>
                  <a:lnTo>
                    <a:pt x="4880" y="4336"/>
                  </a:lnTo>
                  <a:lnTo>
                    <a:pt x="4744" y="4433"/>
                  </a:lnTo>
                  <a:lnTo>
                    <a:pt x="4608" y="4550"/>
                  </a:lnTo>
                  <a:lnTo>
                    <a:pt x="4511" y="4666"/>
                  </a:lnTo>
                  <a:lnTo>
                    <a:pt x="4433" y="4802"/>
                  </a:lnTo>
                  <a:lnTo>
                    <a:pt x="4355" y="4938"/>
                  </a:lnTo>
                  <a:lnTo>
                    <a:pt x="4297" y="5075"/>
                  </a:lnTo>
                  <a:lnTo>
                    <a:pt x="4219" y="5366"/>
                  </a:lnTo>
                  <a:lnTo>
                    <a:pt x="4180" y="5638"/>
                  </a:lnTo>
                  <a:lnTo>
                    <a:pt x="4161" y="5852"/>
                  </a:lnTo>
                  <a:lnTo>
                    <a:pt x="4161" y="6047"/>
                  </a:lnTo>
                  <a:lnTo>
                    <a:pt x="3966" y="5891"/>
                  </a:lnTo>
                  <a:lnTo>
                    <a:pt x="3772" y="5755"/>
                  </a:lnTo>
                  <a:lnTo>
                    <a:pt x="3577" y="5658"/>
                  </a:lnTo>
                  <a:lnTo>
                    <a:pt x="3402" y="5599"/>
                  </a:lnTo>
                  <a:lnTo>
                    <a:pt x="3208" y="5541"/>
                  </a:lnTo>
                  <a:lnTo>
                    <a:pt x="3053" y="5522"/>
                  </a:lnTo>
                  <a:lnTo>
                    <a:pt x="2800" y="5502"/>
                  </a:lnTo>
                  <a:lnTo>
                    <a:pt x="2703" y="5502"/>
                  </a:lnTo>
                  <a:lnTo>
                    <a:pt x="2683" y="5619"/>
                  </a:lnTo>
                  <a:lnTo>
                    <a:pt x="2683" y="5716"/>
                  </a:lnTo>
                  <a:lnTo>
                    <a:pt x="2683" y="5813"/>
                  </a:lnTo>
                  <a:lnTo>
                    <a:pt x="2703" y="5910"/>
                  </a:lnTo>
                  <a:lnTo>
                    <a:pt x="2780" y="6085"/>
                  </a:lnTo>
                  <a:lnTo>
                    <a:pt x="2878" y="6241"/>
                  </a:lnTo>
                  <a:lnTo>
                    <a:pt x="2994" y="6358"/>
                  </a:lnTo>
                  <a:lnTo>
                    <a:pt x="3091" y="6455"/>
                  </a:lnTo>
                  <a:lnTo>
                    <a:pt x="3189" y="6533"/>
                  </a:lnTo>
                  <a:lnTo>
                    <a:pt x="3189" y="6533"/>
                  </a:lnTo>
                  <a:lnTo>
                    <a:pt x="2994" y="6474"/>
                  </a:lnTo>
                  <a:lnTo>
                    <a:pt x="2839" y="6396"/>
                  </a:lnTo>
                  <a:lnTo>
                    <a:pt x="2567" y="6241"/>
                  </a:lnTo>
                  <a:lnTo>
                    <a:pt x="2372" y="6105"/>
                  </a:lnTo>
                  <a:lnTo>
                    <a:pt x="2255" y="5969"/>
                  </a:lnTo>
                  <a:lnTo>
                    <a:pt x="2178" y="5852"/>
                  </a:lnTo>
                  <a:lnTo>
                    <a:pt x="2139" y="5755"/>
                  </a:lnTo>
                  <a:lnTo>
                    <a:pt x="2119" y="5677"/>
                  </a:lnTo>
                  <a:lnTo>
                    <a:pt x="1808" y="5697"/>
                  </a:lnTo>
                  <a:lnTo>
                    <a:pt x="1517" y="5755"/>
                  </a:lnTo>
                  <a:lnTo>
                    <a:pt x="1264" y="5852"/>
                  </a:lnTo>
                  <a:lnTo>
                    <a:pt x="1031" y="5969"/>
                  </a:lnTo>
                  <a:lnTo>
                    <a:pt x="836" y="6105"/>
                  </a:lnTo>
                  <a:lnTo>
                    <a:pt x="661" y="6241"/>
                  </a:lnTo>
                  <a:lnTo>
                    <a:pt x="506" y="6396"/>
                  </a:lnTo>
                  <a:lnTo>
                    <a:pt x="389" y="6552"/>
                  </a:lnTo>
                  <a:lnTo>
                    <a:pt x="273" y="6708"/>
                  </a:lnTo>
                  <a:lnTo>
                    <a:pt x="195" y="6863"/>
                  </a:lnTo>
                  <a:lnTo>
                    <a:pt x="78" y="7135"/>
                  </a:lnTo>
                  <a:lnTo>
                    <a:pt x="20" y="7330"/>
                  </a:lnTo>
                  <a:lnTo>
                    <a:pt x="0" y="7407"/>
                  </a:lnTo>
                  <a:lnTo>
                    <a:pt x="47416" y="7407"/>
                  </a:lnTo>
                  <a:lnTo>
                    <a:pt x="47455" y="7213"/>
                  </a:lnTo>
                  <a:lnTo>
                    <a:pt x="47455" y="7038"/>
                  </a:lnTo>
                  <a:lnTo>
                    <a:pt x="47455" y="6882"/>
                  </a:lnTo>
                  <a:lnTo>
                    <a:pt x="47455" y="6727"/>
                  </a:lnTo>
                  <a:lnTo>
                    <a:pt x="47435" y="6591"/>
                  </a:lnTo>
                  <a:lnTo>
                    <a:pt x="47416" y="6474"/>
                  </a:lnTo>
                  <a:lnTo>
                    <a:pt x="47319" y="6222"/>
                  </a:lnTo>
                  <a:lnTo>
                    <a:pt x="47202" y="6027"/>
                  </a:lnTo>
                  <a:lnTo>
                    <a:pt x="47066" y="5872"/>
                  </a:lnTo>
                  <a:lnTo>
                    <a:pt x="46891" y="5716"/>
                  </a:lnTo>
                  <a:lnTo>
                    <a:pt x="46716" y="5619"/>
                  </a:lnTo>
                  <a:lnTo>
                    <a:pt x="46541" y="5522"/>
                  </a:lnTo>
                  <a:lnTo>
                    <a:pt x="46347" y="5444"/>
                  </a:lnTo>
                  <a:lnTo>
                    <a:pt x="46172" y="5405"/>
                  </a:lnTo>
                  <a:lnTo>
                    <a:pt x="45997" y="5366"/>
                  </a:lnTo>
                  <a:lnTo>
                    <a:pt x="45686" y="5327"/>
                  </a:lnTo>
                  <a:lnTo>
                    <a:pt x="45452" y="5327"/>
                  </a:lnTo>
                  <a:lnTo>
                    <a:pt x="45491" y="5152"/>
                  </a:lnTo>
                  <a:lnTo>
                    <a:pt x="45511" y="4997"/>
                  </a:lnTo>
                  <a:lnTo>
                    <a:pt x="45511" y="4725"/>
                  </a:lnTo>
                  <a:lnTo>
                    <a:pt x="45472" y="4491"/>
                  </a:lnTo>
                  <a:lnTo>
                    <a:pt x="45414" y="4297"/>
                  </a:lnTo>
                  <a:lnTo>
                    <a:pt x="45355" y="4141"/>
                  </a:lnTo>
                  <a:lnTo>
                    <a:pt x="45277" y="4044"/>
                  </a:lnTo>
                  <a:lnTo>
                    <a:pt x="45219" y="3966"/>
                  </a:lnTo>
                  <a:lnTo>
                    <a:pt x="45083" y="3966"/>
                  </a:lnTo>
                  <a:lnTo>
                    <a:pt x="44986" y="3986"/>
                  </a:lnTo>
                  <a:lnTo>
                    <a:pt x="44811" y="4083"/>
                  </a:lnTo>
                  <a:lnTo>
                    <a:pt x="44655" y="4219"/>
                  </a:lnTo>
                  <a:lnTo>
                    <a:pt x="44500" y="4375"/>
                  </a:lnTo>
                  <a:lnTo>
                    <a:pt x="44267" y="4647"/>
                  </a:lnTo>
                  <a:lnTo>
                    <a:pt x="44169" y="4783"/>
                  </a:lnTo>
                  <a:lnTo>
                    <a:pt x="44169" y="4666"/>
                  </a:lnTo>
                  <a:lnTo>
                    <a:pt x="44208" y="4550"/>
                  </a:lnTo>
                  <a:lnTo>
                    <a:pt x="44267" y="4336"/>
                  </a:lnTo>
                  <a:lnTo>
                    <a:pt x="44364" y="4161"/>
                  </a:lnTo>
                  <a:lnTo>
                    <a:pt x="44480" y="4005"/>
                  </a:lnTo>
                  <a:lnTo>
                    <a:pt x="44597" y="3869"/>
                  </a:lnTo>
                  <a:lnTo>
                    <a:pt x="44694" y="3772"/>
                  </a:lnTo>
                  <a:lnTo>
                    <a:pt x="44791" y="3694"/>
                  </a:lnTo>
                  <a:lnTo>
                    <a:pt x="44636" y="3480"/>
                  </a:lnTo>
                  <a:lnTo>
                    <a:pt x="44480" y="3286"/>
                  </a:lnTo>
                  <a:lnTo>
                    <a:pt x="44305" y="3130"/>
                  </a:lnTo>
                  <a:lnTo>
                    <a:pt x="44111" y="3033"/>
                  </a:lnTo>
                  <a:lnTo>
                    <a:pt x="43917" y="2955"/>
                  </a:lnTo>
                  <a:lnTo>
                    <a:pt x="43722" y="2897"/>
                  </a:lnTo>
                  <a:lnTo>
                    <a:pt x="43508" y="2858"/>
                  </a:lnTo>
                  <a:lnTo>
                    <a:pt x="43120" y="2858"/>
                  </a:lnTo>
                  <a:lnTo>
                    <a:pt x="42945" y="2878"/>
                  </a:lnTo>
                  <a:lnTo>
                    <a:pt x="42614" y="2955"/>
                  </a:lnTo>
                  <a:lnTo>
                    <a:pt x="42400" y="3014"/>
                  </a:lnTo>
                  <a:lnTo>
                    <a:pt x="42322" y="3033"/>
                  </a:lnTo>
                  <a:lnTo>
                    <a:pt x="42303" y="2994"/>
                  </a:lnTo>
                  <a:lnTo>
                    <a:pt x="42225" y="2897"/>
                  </a:lnTo>
                  <a:lnTo>
                    <a:pt x="42128" y="2819"/>
                  </a:lnTo>
                  <a:lnTo>
                    <a:pt x="42031" y="2722"/>
                  </a:lnTo>
                  <a:lnTo>
                    <a:pt x="41875" y="2625"/>
                  </a:lnTo>
                  <a:lnTo>
                    <a:pt x="41681" y="2508"/>
                  </a:lnTo>
                  <a:lnTo>
                    <a:pt x="41584" y="2469"/>
                  </a:lnTo>
                  <a:lnTo>
                    <a:pt x="41467" y="2431"/>
                  </a:lnTo>
                  <a:lnTo>
                    <a:pt x="41370" y="2411"/>
                  </a:lnTo>
                  <a:lnTo>
                    <a:pt x="41156" y="2411"/>
                  </a:lnTo>
                  <a:lnTo>
                    <a:pt x="41039" y="2450"/>
                  </a:lnTo>
                  <a:lnTo>
                    <a:pt x="40942" y="2469"/>
                  </a:lnTo>
                  <a:lnTo>
                    <a:pt x="40864" y="2508"/>
                  </a:lnTo>
                  <a:lnTo>
                    <a:pt x="40748" y="2586"/>
                  </a:lnTo>
                  <a:lnTo>
                    <a:pt x="40709" y="2625"/>
                  </a:lnTo>
                  <a:lnTo>
                    <a:pt x="40670" y="2469"/>
                  </a:lnTo>
                  <a:lnTo>
                    <a:pt x="40592" y="2314"/>
                  </a:lnTo>
                  <a:lnTo>
                    <a:pt x="40495" y="2120"/>
                  </a:lnTo>
                  <a:lnTo>
                    <a:pt x="40359" y="1925"/>
                  </a:lnTo>
                  <a:lnTo>
                    <a:pt x="40262" y="1828"/>
                  </a:lnTo>
                  <a:lnTo>
                    <a:pt x="40165" y="1731"/>
                  </a:lnTo>
                  <a:lnTo>
                    <a:pt x="40028" y="1634"/>
                  </a:lnTo>
                  <a:lnTo>
                    <a:pt x="39892" y="1556"/>
                  </a:lnTo>
                  <a:lnTo>
                    <a:pt x="39737" y="1497"/>
                  </a:lnTo>
                  <a:lnTo>
                    <a:pt x="39562" y="1439"/>
                  </a:lnTo>
                  <a:lnTo>
                    <a:pt x="39368" y="1400"/>
                  </a:lnTo>
                  <a:lnTo>
                    <a:pt x="39037" y="1400"/>
                  </a:lnTo>
                  <a:lnTo>
                    <a:pt x="38881" y="1420"/>
                  </a:lnTo>
                  <a:lnTo>
                    <a:pt x="38609" y="1478"/>
                  </a:lnTo>
                  <a:lnTo>
                    <a:pt x="38376" y="1575"/>
                  </a:lnTo>
                  <a:lnTo>
                    <a:pt x="38162" y="1672"/>
                  </a:lnTo>
                  <a:lnTo>
                    <a:pt x="37987" y="1789"/>
                  </a:lnTo>
                  <a:lnTo>
                    <a:pt x="37851" y="1867"/>
                  </a:lnTo>
                  <a:lnTo>
                    <a:pt x="37735" y="1964"/>
                  </a:lnTo>
                  <a:lnTo>
                    <a:pt x="37676" y="2081"/>
                  </a:lnTo>
                  <a:lnTo>
                    <a:pt x="37579" y="2158"/>
                  </a:lnTo>
                  <a:lnTo>
                    <a:pt x="37482" y="2256"/>
                  </a:lnTo>
                  <a:lnTo>
                    <a:pt x="37385" y="2314"/>
                  </a:lnTo>
                  <a:lnTo>
                    <a:pt x="37171" y="2431"/>
                  </a:lnTo>
                  <a:lnTo>
                    <a:pt x="36957" y="2489"/>
                  </a:lnTo>
                  <a:lnTo>
                    <a:pt x="36743" y="2547"/>
                  </a:lnTo>
                  <a:lnTo>
                    <a:pt x="36588" y="2567"/>
                  </a:lnTo>
                  <a:lnTo>
                    <a:pt x="36432" y="2567"/>
                  </a:lnTo>
                  <a:lnTo>
                    <a:pt x="36665" y="2489"/>
                  </a:lnTo>
                  <a:lnTo>
                    <a:pt x="36860" y="2392"/>
                  </a:lnTo>
                  <a:lnTo>
                    <a:pt x="37054" y="2275"/>
                  </a:lnTo>
                  <a:lnTo>
                    <a:pt x="37210" y="2158"/>
                  </a:lnTo>
                  <a:lnTo>
                    <a:pt x="37423" y="1964"/>
                  </a:lnTo>
                  <a:lnTo>
                    <a:pt x="37501" y="1867"/>
                  </a:lnTo>
                  <a:lnTo>
                    <a:pt x="37501" y="1809"/>
                  </a:lnTo>
                  <a:lnTo>
                    <a:pt x="37462" y="1653"/>
                  </a:lnTo>
                  <a:lnTo>
                    <a:pt x="37404" y="1400"/>
                  </a:lnTo>
                  <a:lnTo>
                    <a:pt x="37346" y="1264"/>
                  </a:lnTo>
                  <a:lnTo>
                    <a:pt x="37287" y="1109"/>
                  </a:lnTo>
                  <a:lnTo>
                    <a:pt x="37190" y="953"/>
                  </a:lnTo>
                  <a:lnTo>
                    <a:pt x="37074" y="798"/>
                  </a:lnTo>
                  <a:lnTo>
                    <a:pt x="36918" y="642"/>
                  </a:lnTo>
                  <a:lnTo>
                    <a:pt x="36743" y="506"/>
                  </a:lnTo>
                  <a:lnTo>
                    <a:pt x="36549" y="370"/>
                  </a:lnTo>
                  <a:lnTo>
                    <a:pt x="36296" y="253"/>
                  </a:lnTo>
                  <a:lnTo>
                    <a:pt x="36024" y="137"/>
                  </a:lnTo>
                  <a:lnTo>
                    <a:pt x="35693" y="59"/>
                  </a:lnTo>
                  <a:lnTo>
                    <a:pt x="35402" y="20"/>
                  </a:lnTo>
                  <a:lnTo>
                    <a:pt x="351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 name="Google Shape;820;p33"/>
          <p:cNvGrpSpPr/>
          <p:nvPr/>
        </p:nvGrpSpPr>
        <p:grpSpPr>
          <a:xfrm flipH="1">
            <a:off x="9325" y="3197463"/>
            <a:ext cx="665236" cy="1946062"/>
            <a:chOff x="8991157" y="-2384450"/>
            <a:chExt cx="665236" cy="1946062"/>
          </a:xfrm>
        </p:grpSpPr>
        <p:sp>
          <p:nvSpPr>
            <p:cNvPr id="821" name="Google Shape;821;p3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9" name="Google Shape;849;p33"/>
          <p:cNvGrpSpPr/>
          <p:nvPr/>
        </p:nvGrpSpPr>
        <p:grpSpPr>
          <a:xfrm flipH="1">
            <a:off x="8308349" y="3135038"/>
            <a:ext cx="764487" cy="2010759"/>
            <a:chOff x="9765662" y="-2191721"/>
            <a:chExt cx="764487" cy="2010759"/>
          </a:xfrm>
        </p:grpSpPr>
        <p:sp>
          <p:nvSpPr>
            <p:cNvPr id="850" name="Google Shape;850;p33"/>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3"/>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3"/>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3"/>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3"/>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3"/>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3"/>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3"/>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3"/>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3"/>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3"/>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3"/>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3"/>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3"/>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3"/>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3"/>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3"/>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3"/>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3"/>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3"/>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3"/>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3"/>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3"/>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3"/>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3"/>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3"/>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3"/>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3"/>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3"/>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3"/>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3"/>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3"/>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3"/>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3"/>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3"/>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3"/>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3"/>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3"/>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3"/>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3"/>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3"/>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3"/>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3"/>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3"/>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3"/>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3"/>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3"/>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3"/>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3"/>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3"/>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3"/>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3"/>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3"/>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3"/>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3"/>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3"/>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3"/>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3"/>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3"/>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3"/>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3"/>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3"/>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3"/>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3"/>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3"/>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3"/>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3"/>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3"/>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3"/>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3"/>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3"/>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3"/>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3"/>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3"/>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3"/>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3"/>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3"/>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3"/>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3"/>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3"/>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3"/>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3"/>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3"/>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3"/>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3"/>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3"/>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3"/>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_1_1">
    <p:spTree>
      <p:nvGrpSpPr>
        <p:cNvPr id="937" name="Shape 937"/>
        <p:cNvGrpSpPr/>
        <p:nvPr/>
      </p:nvGrpSpPr>
      <p:grpSpPr>
        <a:xfrm>
          <a:off x="0" y="0"/>
          <a:ext cx="0" cy="0"/>
          <a:chOff x="0" y="0"/>
          <a:chExt cx="0" cy="0"/>
        </a:xfrm>
      </p:grpSpPr>
      <p:sp>
        <p:nvSpPr>
          <p:cNvPr id="938" name="Google Shape;938;p34"/>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39" name="Google Shape;939;p34"/>
          <p:cNvSpPr txBox="1"/>
          <p:nvPr>
            <p:ph idx="1" type="subTitle"/>
          </p:nvPr>
        </p:nvSpPr>
        <p:spPr>
          <a:xfrm>
            <a:off x="3097202" y="1470924"/>
            <a:ext cx="3855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40" name="Google Shape;940;p34"/>
          <p:cNvSpPr txBox="1"/>
          <p:nvPr>
            <p:ph idx="2" type="subTitle"/>
          </p:nvPr>
        </p:nvSpPr>
        <p:spPr>
          <a:xfrm>
            <a:off x="3097202" y="2540874"/>
            <a:ext cx="3855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41" name="Google Shape;941;p34"/>
          <p:cNvSpPr txBox="1"/>
          <p:nvPr>
            <p:ph idx="3" type="subTitle"/>
          </p:nvPr>
        </p:nvSpPr>
        <p:spPr>
          <a:xfrm>
            <a:off x="3097202" y="3613818"/>
            <a:ext cx="3855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42" name="Google Shape;942;p34"/>
          <p:cNvSpPr txBox="1"/>
          <p:nvPr>
            <p:ph idx="4" type="title"/>
          </p:nvPr>
        </p:nvSpPr>
        <p:spPr>
          <a:xfrm>
            <a:off x="3097202" y="1257481"/>
            <a:ext cx="3861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43" name="Google Shape;943;p34"/>
          <p:cNvSpPr txBox="1"/>
          <p:nvPr>
            <p:ph idx="5" type="title"/>
          </p:nvPr>
        </p:nvSpPr>
        <p:spPr>
          <a:xfrm>
            <a:off x="3097202" y="2327431"/>
            <a:ext cx="3861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44" name="Google Shape;944;p34"/>
          <p:cNvSpPr txBox="1"/>
          <p:nvPr>
            <p:ph idx="6" type="title"/>
          </p:nvPr>
        </p:nvSpPr>
        <p:spPr>
          <a:xfrm>
            <a:off x="3097202" y="3400375"/>
            <a:ext cx="3861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solidFill>
                  <a:schemeClr val="dk2"/>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945" name="Google Shape;945;p34"/>
          <p:cNvGrpSpPr/>
          <p:nvPr/>
        </p:nvGrpSpPr>
        <p:grpSpPr>
          <a:xfrm>
            <a:off x="1294307" y="92995"/>
            <a:ext cx="965604" cy="239081"/>
            <a:chOff x="4036326" y="-955475"/>
            <a:chExt cx="1775987" cy="439811"/>
          </a:xfrm>
        </p:grpSpPr>
        <p:sp>
          <p:nvSpPr>
            <p:cNvPr id="946" name="Google Shape;946;p3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8" name="Google Shape;948;p34"/>
          <p:cNvGrpSpPr/>
          <p:nvPr/>
        </p:nvGrpSpPr>
        <p:grpSpPr>
          <a:xfrm>
            <a:off x="5986607" y="115645"/>
            <a:ext cx="965604" cy="239081"/>
            <a:chOff x="4036326" y="-955475"/>
            <a:chExt cx="1775987" cy="439811"/>
          </a:xfrm>
        </p:grpSpPr>
        <p:sp>
          <p:nvSpPr>
            <p:cNvPr id="949" name="Google Shape;949;p34"/>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4"/>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1" name="Google Shape;951;p34"/>
          <p:cNvGrpSpPr/>
          <p:nvPr/>
        </p:nvGrpSpPr>
        <p:grpSpPr>
          <a:xfrm>
            <a:off x="-2293683" y="4070300"/>
            <a:ext cx="13807567" cy="1073228"/>
            <a:chOff x="-2293683" y="4070300"/>
            <a:chExt cx="13807567" cy="1073228"/>
          </a:xfrm>
        </p:grpSpPr>
        <p:grpSp>
          <p:nvGrpSpPr>
            <p:cNvPr id="952" name="Google Shape;952;p34"/>
            <p:cNvGrpSpPr/>
            <p:nvPr/>
          </p:nvGrpSpPr>
          <p:grpSpPr>
            <a:xfrm>
              <a:off x="-2293683" y="4070300"/>
              <a:ext cx="13807567" cy="1073228"/>
              <a:chOff x="-1066800" y="4070300"/>
              <a:chExt cx="13807567" cy="1073228"/>
            </a:xfrm>
          </p:grpSpPr>
          <p:sp>
            <p:nvSpPr>
              <p:cNvPr id="953" name="Google Shape;953;p34"/>
              <p:cNvSpPr/>
              <p:nvPr/>
            </p:nvSpPr>
            <p:spPr>
              <a:xfrm>
                <a:off x="-1066800"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4"/>
              <p:cNvSpPr/>
              <p:nvPr/>
            </p:nvSpPr>
            <p:spPr>
              <a:xfrm flipH="1">
                <a:off x="8874838" y="4070300"/>
                <a:ext cx="3865929" cy="1073228"/>
              </a:xfrm>
              <a:custGeom>
                <a:rect b="b" l="l" r="r" t="t"/>
                <a:pathLst>
                  <a:path extrusionOk="0" h="24826" w="89427">
                    <a:moveTo>
                      <a:pt x="53404" y="0"/>
                    </a:moveTo>
                    <a:lnTo>
                      <a:pt x="53404" y="1827"/>
                    </a:lnTo>
                    <a:lnTo>
                      <a:pt x="50682" y="1827"/>
                    </a:lnTo>
                    <a:lnTo>
                      <a:pt x="50682" y="5191"/>
                    </a:lnTo>
                    <a:lnTo>
                      <a:pt x="48271" y="5191"/>
                    </a:lnTo>
                    <a:lnTo>
                      <a:pt x="46036" y="3966"/>
                    </a:lnTo>
                    <a:lnTo>
                      <a:pt x="46036" y="1186"/>
                    </a:lnTo>
                    <a:lnTo>
                      <a:pt x="37540" y="1186"/>
                    </a:lnTo>
                    <a:lnTo>
                      <a:pt x="37540" y="6921"/>
                    </a:lnTo>
                    <a:lnTo>
                      <a:pt x="32330" y="6921"/>
                    </a:lnTo>
                    <a:lnTo>
                      <a:pt x="32330" y="680"/>
                    </a:lnTo>
                    <a:lnTo>
                      <a:pt x="26887" y="680"/>
                    </a:lnTo>
                    <a:lnTo>
                      <a:pt x="26887" y="4238"/>
                    </a:lnTo>
                    <a:lnTo>
                      <a:pt x="20141" y="4238"/>
                    </a:lnTo>
                    <a:lnTo>
                      <a:pt x="20141" y="6065"/>
                    </a:lnTo>
                    <a:lnTo>
                      <a:pt x="16894" y="6065"/>
                    </a:lnTo>
                    <a:lnTo>
                      <a:pt x="16894" y="4394"/>
                    </a:lnTo>
                    <a:lnTo>
                      <a:pt x="15281" y="4394"/>
                    </a:lnTo>
                    <a:lnTo>
                      <a:pt x="15281" y="7912"/>
                    </a:lnTo>
                    <a:lnTo>
                      <a:pt x="11218" y="7912"/>
                    </a:lnTo>
                    <a:lnTo>
                      <a:pt x="9604" y="8787"/>
                    </a:lnTo>
                    <a:lnTo>
                      <a:pt x="5444" y="8787"/>
                    </a:lnTo>
                    <a:lnTo>
                      <a:pt x="5444" y="17594"/>
                    </a:lnTo>
                    <a:lnTo>
                      <a:pt x="0" y="17594"/>
                    </a:lnTo>
                    <a:lnTo>
                      <a:pt x="0" y="24826"/>
                    </a:lnTo>
                    <a:lnTo>
                      <a:pt x="89427" y="24826"/>
                    </a:lnTo>
                    <a:lnTo>
                      <a:pt x="89427" y="15028"/>
                    </a:lnTo>
                    <a:lnTo>
                      <a:pt x="80698" y="15028"/>
                    </a:lnTo>
                    <a:lnTo>
                      <a:pt x="80698" y="10381"/>
                    </a:lnTo>
                    <a:lnTo>
                      <a:pt x="78579" y="10381"/>
                    </a:lnTo>
                    <a:lnTo>
                      <a:pt x="78579" y="4666"/>
                    </a:lnTo>
                    <a:lnTo>
                      <a:pt x="76421" y="4666"/>
                    </a:lnTo>
                    <a:lnTo>
                      <a:pt x="76421" y="9429"/>
                    </a:lnTo>
                    <a:lnTo>
                      <a:pt x="74963" y="9429"/>
                    </a:lnTo>
                    <a:lnTo>
                      <a:pt x="74963" y="7854"/>
                    </a:lnTo>
                    <a:lnTo>
                      <a:pt x="71581" y="7854"/>
                    </a:lnTo>
                    <a:lnTo>
                      <a:pt x="71581" y="6202"/>
                    </a:lnTo>
                    <a:lnTo>
                      <a:pt x="66137" y="6202"/>
                    </a:lnTo>
                    <a:lnTo>
                      <a:pt x="66137" y="4530"/>
                    </a:lnTo>
                    <a:lnTo>
                      <a:pt x="55873" y="4530"/>
                    </a:lnTo>
                    <a:lnTo>
                      <a:pt x="558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5" name="Google Shape;955;p34"/>
            <p:cNvSpPr/>
            <p:nvPr/>
          </p:nvSpPr>
          <p:spPr>
            <a:xfrm>
              <a:off x="1572250" y="4717725"/>
              <a:ext cx="607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 name="Google Shape;956;p34"/>
          <p:cNvGrpSpPr/>
          <p:nvPr/>
        </p:nvGrpSpPr>
        <p:grpSpPr>
          <a:xfrm flipH="1">
            <a:off x="8303873" y="3938113"/>
            <a:ext cx="811246" cy="1205364"/>
            <a:chOff x="8044750" y="-1789024"/>
            <a:chExt cx="811246" cy="1205364"/>
          </a:xfrm>
        </p:grpSpPr>
        <p:sp>
          <p:nvSpPr>
            <p:cNvPr id="957" name="Google Shape;957;p34"/>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4"/>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4"/>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4"/>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4"/>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4"/>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4"/>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4"/>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4"/>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4"/>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4"/>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4"/>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4"/>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4"/>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4"/>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4"/>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4"/>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4"/>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4"/>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4"/>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7" name="Google Shape;977;p34"/>
          <p:cNvGrpSpPr/>
          <p:nvPr/>
        </p:nvGrpSpPr>
        <p:grpSpPr>
          <a:xfrm flipH="1">
            <a:off x="-228601" y="3089579"/>
            <a:ext cx="764487" cy="2010759"/>
            <a:chOff x="9765662" y="-2191721"/>
            <a:chExt cx="764487" cy="2010759"/>
          </a:xfrm>
        </p:grpSpPr>
        <p:sp>
          <p:nvSpPr>
            <p:cNvPr id="978" name="Google Shape;978;p34"/>
            <p:cNvSpPr/>
            <p:nvPr/>
          </p:nvSpPr>
          <p:spPr>
            <a:xfrm>
              <a:off x="9978552" y="-1622153"/>
              <a:ext cx="338037" cy="1441191"/>
            </a:xfrm>
            <a:custGeom>
              <a:rect b="b" l="l" r="r" t="t"/>
              <a:pathLst>
                <a:path extrusionOk="0" h="38959" w="9138">
                  <a:moveTo>
                    <a:pt x="0" y="0"/>
                  </a:moveTo>
                  <a:lnTo>
                    <a:pt x="0" y="38959"/>
                  </a:lnTo>
                  <a:lnTo>
                    <a:pt x="9137" y="38959"/>
                  </a:lnTo>
                  <a:lnTo>
                    <a:pt x="913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4"/>
            <p:cNvSpPr/>
            <p:nvPr/>
          </p:nvSpPr>
          <p:spPr>
            <a:xfrm>
              <a:off x="9978552" y="-1622153"/>
              <a:ext cx="338037" cy="1441191"/>
            </a:xfrm>
            <a:custGeom>
              <a:rect b="b" l="l" r="r" t="t"/>
              <a:pathLst>
                <a:path extrusionOk="0" fill="none" h="38959" w="9138">
                  <a:moveTo>
                    <a:pt x="9137" y="0"/>
                  </a:moveTo>
                  <a:lnTo>
                    <a:pt x="0" y="0"/>
                  </a:lnTo>
                  <a:lnTo>
                    <a:pt x="0" y="38959"/>
                  </a:lnTo>
                  <a:lnTo>
                    <a:pt x="9137" y="38959"/>
                  </a:lnTo>
                  <a:lnTo>
                    <a:pt x="9137"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4"/>
            <p:cNvSpPr/>
            <p:nvPr/>
          </p:nvSpPr>
          <p:spPr>
            <a:xfrm>
              <a:off x="10215857" y="-1622153"/>
              <a:ext cx="51087" cy="1441191"/>
            </a:xfrm>
            <a:custGeom>
              <a:rect b="b" l="l" r="r" t="t"/>
              <a:pathLst>
                <a:path extrusionOk="0" h="38959" w="1381">
                  <a:moveTo>
                    <a:pt x="0" y="0"/>
                  </a:moveTo>
                  <a:lnTo>
                    <a:pt x="0" y="38959"/>
                  </a:lnTo>
                  <a:lnTo>
                    <a:pt x="1381" y="38959"/>
                  </a:lnTo>
                  <a:lnTo>
                    <a:pt x="138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4"/>
            <p:cNvSpPr/>
            <p:nvPr/>
          </p:nvSpPr>
          <p:spPr>
            <a:xfrm>
              <a:off x="10215857" y="-1622153"/>
              <a:ext cx="51087" cy="1441191"/>
            </a:xfrm>
            <a:custGeom>
              <a:rect b="b" l="l" r="r" t="t"/>
              <a:pathLst>
                <a:path extrusionOk="0" fill="none" h="38959" w="1381">
                  <a:moveTo>
                    <a:pt x="1381" y="0"/>
                  </a:moveTo>
                  <a:lnTo>
                    <a:pt x="0" y="0"/>
                  </a:lnTo>
                  <a:lnTo>
                    <a:pt x="0" y="38959"/>
                  </a:lnTo>
                  <a:lnTo>
                    <a:pt x="1381" y="38959"/>
                  </a:lnTo>
                  <a:lnTo>
                    <a:pt x="1381"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4"/>
            <p:cNvSpPr/>
            <p:nvPr/>
          </p:nvSpPr>
          <p:spPr>
            <a:xfrm>
              <a:off x="9978552" y="-1376229"/>
              <a:ext cx="338037" cy="168316"/>
            </a:xfrm>
            <a:custGeom>
              <a:rect b="b" l="l" r="r" t="t"/>
              <a:pathLst>
                <a:path extrusionOk="0" h="4550" w="9138">
                  <a:moveTo>
                    <a:pt x="7796" y="1"/>
                  </a:moveTo>
                  <a:lnTo>
                    <a:pt x="7796" y="2275"/>
                  </a:lnTo>
                  <a:lnTo>
                    <a:pt x="9137" y="1887"/>
                  </a:lnTo>
                  <a:lnTo>
                    <a:pt x="9137" y="1"/>
                  </a:lnTo>
                  <a:close/>
                  <a:moveTo>
                    <a:pt x="0" y="1"/>
                  </a:moveTo>
                  <a:lnTo>
                    <a:pt x="0" y="4550"/>
                  </a:lnTo>
                  <a:lnTo>
                    <a:pt x="6415" y="2684"/>
                  </a:lnTo>
                  <a:lnTo>
                    <a:pt x="641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4"/>
            <p:cNvSpPr/>
            <p:nvPr/>
          </p:nvSpPr>
          <p:spPr>
            <a:xfrm>
              <a:off x="9978552" y="-1376229"/>
              <a:ext cx="237344" cy="168316"/>
            </a:xfrm>
            <a:custGeom>
              <a:rect b="b" l="l" r="r" t="t"/>
              <a:pathLst>
                <a:path extrusionOk="0" fill="none" h="4550" w="6416">
                  <a:moveTo>
                    <a:pt x="6415" y="1"/>
                  </a:moveTo>
                  <a:lnTo>
                    <a:pt x="0" y="1"/>
                  </a:lnTo>
                  <a:lnTo>
                    <a:pt x="0" y="4550"/>
                  </a:lnTo>
                  <a:lnTo>
                    <a:pt x="6415" y="2684"/>
                  </a:lnTo>
                  <a:lnTo>
                    <a:pt x="641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4"/>
            <p:cNvSpPr/>
            <p:nvPr/>
          </p:nvSpPr>
          <p:spPr>
            <a:xfrm>
              <a:off x="10266906" y="-1376229"/>
              <a:ext cx="49681" cy="84195"/>
            </a:xfrm>
            <a:custGeom>
              <a:rect b="b" l="l" r="r" t="t"/>
              <a:pathLst>
                <a:path extrusionOk="0" fill="none" h="2276" w="1343">
                  <a:moveTo>
                    <a:pt x="1342" y="1"/>
                  </a:moveTo>
                  <a:lnTo>
                    <a:pt x="1" y="1"/>
                  </a:lnTo>
                  <a:lnTo>
                    <a:pt x="1" y="2275"/>
                  </a:lnTo>
                  <a:lnTo>
                    <a:pt x="1342" y="1887"/>
                  </a:lnTo>
                  <a:lnTo>
                    <a:pt x="134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4"/>
            <p:cNvSpPr/>
            <p:nvPr/>
          </p:nvSpPr>
          <p:spPr>
            <a:xfrm>
              <a:off x="10215857" y="-1376229"/>
              <a:ext cx="51087" cy="99288"/>
            </a:xfrm>
            <a:custGeom>
              <a:rect b="b" l="l" r="r" t="t"/>
              <a:pathLst>
                <a:path extrusionOk="0" h="2684" w="1381">
                  <a:moveTo>
                    <a:pt x="0" y="1"/>
                  </a:moveTo>
                  <a:lnTo>
                    <a:pt x="0" y="2684"/>
                  </a:lnTo>
                  <a:lnTo>
                    <a:pt x="1381" y="2275"/>
                  </a:lnTo>
                  <a:lnTo>
                    <a:pt x="138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4"/>
            <p:cNvSpPr/>
            <p:nvPr/>
          </p:nvSpPr>
          <p:spPr>
            <a:xfrm>
              <a:off x="10215857" y="-1376229"/>
              <a:ext cx="51087" cy="99288"/>
            </a:xfrm>
            <a:custGeom>
              <a:rect b="b" l="l" r="r" t="t"/>
              <a:pathLst>
                <a:path extrusionOk="0" fill="none" h="2684" w="1381">
                  <a:moveTo>
                    <a:pt x="1381" y="1"/>
                  </a:moveTo>
                  <a:lnTo>
                    <a:pt x="0" y="1"/>
                  </a:lnTo>
                  <a:lnTo>
                    <a:pt x="0" y="2684"/>
                  </a:lnTo>
                  <a:lnTo>
                    <a:pt x="1381" y="2275"/>
                  </a:lnTo>
                  <a:lnTo>
                    <a:pt x="138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4"/>
            <p:cNvSpPr/>
            <p:nvPr/>
          </p:nvSpPr>
          <p:spPr>
            <a:xfrm>
              <a:off x="10131700" y="-2191721"/>
              <a:ext cx="31703" cy="156811"/>
            </a:xfrm>
            <a:custGeom>
              <a:rect b="b" l="l" r="r" t="t"/>
              <a:pathLst>
                <a:path extrusionOk="0" h="4239" w="857">
                  <a:moveTo>
                    <a:pt x="118" y="0"/>
                  </a:moveTo>
                  <a:lnTo>
                    <a:pt x="79" y="20"/>
                  </a:lnTo>
                  <a:lnTo>
                    <a:pt x="40" y="39"/>
                  </a:lnTo>
                  <a:lnTo>
                    <a:pt x="20" y="78"/>
                  </a:lnTo>
                  <a:lnTo>
                    <a:pt x="1" y="117"/>
                  </a:lnTo>
                  <a:lnTo>
                    <a:pt x="1" y="4122"/>
                  </a:lnTo>
                  <a:lnTo>
                    <a:pt x="20" y="4160"/>
                  </a:lnTo>
                  <a:lnTo>
                    <a:pt x="40" y="4199"/>
                  </a:lnTo>
                  <a:lnTo>
                    <a:pt x="79" y="4219"/>
                  </a:lnTo>
                  <a:lnTo>
                    <a:pt x="118" y="4238"/>
                  </a:lnTo>
                  <a:lnTo>
                    <a:pt x="740" y="4238"/>
                  </a:lnTo>
                  <a:lnTo>
                    <a:pt x="798" y="4219"/>
                  </a:lnTo>
                  <a:lnTo>
                    <a:pt x="837" y="4199"/>
                  </a:lnTo>
                  <a:lnTo>
                    <a:pt x="856" y="4160"/>
                  </a:lnTo>
                  <a:lnTo>
                    <a:pt x="856" y="4122"/>
                  </a:lnTo>
                  <a:lnTo>
                    <a:pt x="856" y="117"/>
                  </a:lnTo>
                  <a:lnTo>
                    <a:pt x="856" y="78"/>
                  </a:lnTo>
                  <a:lnTo>
                    <a:pt x="837" y="39"/>
                  </a:lnTo>
                  <a:lnTo>
                    <a:pt x="798" y="20"/>
                  </a:lnTo>
                  <a:lnTo>
                    <a:pt x="7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4"/>
            <p:cNvSpPr/>
            <p:nvPr/>
          </p:nvSpPr>
          <p:spPr>
            <a:xfrm>
              <a:off x="10131700" y="-2191721"/>
              <a:ext cx="31703" cy="156811"/>
            </a:xfrm>
            <a:custGeom>
              <a:rect b="b" l="l" r="r" t="t"/>
              <a:pathLst>
                <a:path extrusionOk="0" fill="none" h="4239" w="857">
                  <a:moveTo>
                    <a:pt x="740" y="4238"/>
                  </a:moveTo>
                  <a:lnTo>
                    <a:pt x="118" y="4238"/>
                  </a:lnTo>
                  <a:lnTo>
                    <a:pt x="118" y="4238"/>
                  </a:lnTo>
                  <a:lnTo>
                    <a:pt x="79" y="4219"/>
                  </a:lnTo>
                  <a:lnTo>
                    <a:pt x="40" y="4199"/>
                  </a:lnTo>
                  <a:lnTo>
                    <a:pt x="20" y="4160"/>
                  </a:lnTo>
                  <a:lnTo>
                    <a:pt x="1" y="4122"/>
                  </a:lnTo>
                  <a:lnTo>
                    <a:pt x="1" y="117"/>
                  </a:lnTo>
                  <a:lnTo>
                    <a:pt x="1" y="117"/>
                  </a:lnTo>
                  <a:lnTo>
                    <a:pt x="20" y="78"/>
                  </a:lnTo>
                  <a:lnTo>
                    <a:pt x="40" y="39"/>
                  </a:lnTo>
                  <a:lnTo>
                    <a:pt x="79" y="20"/>
                  </a:lnTo>
                  <a:lnTo>
                    <a:pt x="118" y="0"/>
                  </a:lnTo>
                  <a:lnTo>
                    <a:pt x="740" y="0"/>
                  </a:lnTo>
                  <a:lnTo>
                    <a:pt x="740" y="0"/>
                  </a:lnTo>
                  <a:lnTo>
                    <a:pt x="798" y="20"/>
                  </a:lnTo>
                  <a:lnTo>
                    <a:pt x="837" y="39"/>
                  </a:lnTo>
                  <a:lnTo>
                    <a:pt x="856" y="78"/>
                  </a:lnTo>
                  <a:lnTo>
                    <a:pt x="856" y="117"/>
                  </a:lnTo>
                  <a:lnTo>
                    <a:pt x="856" y="4122"/>
                  </a:lnTo>
                  <a:lnTo>
                    <a:pt x="856" y="4122"/>
                  </a:lnTo>
                  <a:lnTo>
                    <a:pt x="856" y="4160"/>
                  </a:lnTo>
                  <a:lnTo>
                    <a:pt x="837" y="4199"/>
                  </a:lnTo>
                  <a:lnTo>
                    <a:pt x="798" y="4219"/>
                  </a:lnTo>
                  <a:lnTo>
                    <a:pt x="740" y="4238"/>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4"/>
            <p:cNvSpPr/>
            <p:nvPr/>
          </p:nvSpPr>
          <p:spPr>
            <a:xfrm>
              <a:off x="10131700" y="-2164421"/>
              <a:ext cx="31703" cy="43207"/>
            </a:xfrm>
            <a:custGeom>
              <a:rect b="b" l="l" r="r" t="t"/>
              <a:pathLst>
                <a:path extrusionOk="0" h="1168" w="857">
                  <a:moveTo>
                    <a:pt x="1" y="1"/>
                  </a:moveTo>
                  <a:lnTo>
                    <a:pt x="1" y="1167"/>
                  </a:lnTo>
                  <a:lnTo>
                    <a:pt x="856" y="1167"/>
                  </a:lnTo>
                  <a:lnTo>
                    <a:pt x="85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4"/>
            <p:cNvSpPr/>
            <p:nvPr/>
          </p:nvSpPr>
          <p:spPr>
            <a:xfrm>
              <a:off x="10131700" y="-2164421"/>
              <a:ext cx="31703" cy="43207"/>
            </a:xfrm>
            <a:custGeom>
              <a:rect b="b" l="l" r="r" t="t"/>
              <a:pathLst>
                <a:path extrusionOk="0" fill="none" h="1168" w="857">
                  <a:moveTo>
                    <a:pt x="856" y="1"/>
                  </a:moveTo>
                  <a:lnTo>
                    <a:pt x="1" y="1"/>
                  </a:lnTo>
                  <a:lnTo>
                    <a:pt x="1" y="1167"/>
                  </a:lnTo>
                  <a:lnTo>
                    <a:pt x="856" y="1167"/>
                  </a:lnTo>
                  <a:lnTo>
                    <a:pt x="8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4"/>
            <p:cNvSpPr/>
            <p:nvPr/>
          </p:nvSpPr>
          <p:spPr>
            <a:xfrm>
              <a:off x="9990057" y="-2159390"/>
              <a:ext cx="315028" cy="22343"/>
            </a:xfrm>
            <a:custGeom>
              <a:rect b="b" l="l" r="r" t="t"/>
              <a:pathLst>
                <a:path extrusionOk="0" h="604" w="8516">
                  <a:moveTo>
                    <a:pt x="58" y="1"/>
                  </a:moveTo>
                  <a:lnTo>
                    <a:pt x="20" y="20"/>
                  </a:lnTo>
                  <a:lnTo>
                    <a:pt x="0" y="40"/>
                  </a:lnTo>
                  <a:lnTo>
                    <a:pt x="0" y="79"/>
                  </a:lnTo>
                  <a:lnTo>
                    <a:pt x="0" y="526"/>
                  </a:lnTo>
                  <a:lnTo>
                    <a:pt x="0" y="545"/>
                  </a:lnTo>
                  <a:lnTo>
                    <a:pt x="20" y="565"/>
                  </a:lnTo>
                  <a:lnTo>
                    <a:pt x="58" y="584"/>
                  </a:lnTo>
                  <a:lnTo>
                    <a:pt x="78" y="604"/>
                  </a:lnTo>
                  <a:lnTo>
                    <a:pt x="8437" y="604"/>
                  </a:lnTo>
                  <a:lnTo>
                    <a:pt x="8476" y="584"/>
                  </a:lnTo>
                  <a:lnTo>
                    <a:pt x="8496" y="565"/>
                  </a:lnTo>
                  <a:lnTo>
                    <a:pt x="8515" y="545"/>
                  </a:lnTo>
                  <a:lnTo>
                    <a:pt x="8515" y="526"/>
                  </a:lnTo>
                  <a:lnTo>
                    <a:pt x="8515" y="79"/>
                  </a:lnTo>
                  <a:lnTo>
                    <a:pt x="8515" y="40"/>
                  </a:lnTo>
                  <a:lnTo>
                    <a:pt x="8496" y="20"/>
                  </a:lnTo>
                  <a:lnTo>
                    <a:pt x="84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4"/>
            <p:cNvSpPr/>
            <p:nvPr/>
          </p:nvSpPr>
          <p:spPr>
            <a:xfrm>
              <a:off x="9775021" y="-1668208"/>
              <a:ext cx="742920" cy="199242"/>
            </a:xfrm>
            <a:custGeom>
              <a:rect b="b" l="l" r="r" t="t"/>
              <a:pathLst>
                <a:path extrusionOk="0" h="5386" w="20083">
                  <a:moveTo>
                    <a:pt x="0" y="1"/>
                  </a:moveTo>
                  <a:lnTo>
                    <a:pt x="0" y="5386"/>
                  </a:lnTo>
                  <a:lnTo>
                    <a:pt x="20082" y="5386"/>
                  </a:lnTo>
                  <a:lnTo>
                    <a:pt x="200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4"/>
            <p:cNvSpPr/>
            <p:nvPr/>
          </p:nvSpPr>
          <p:spPr>
            <a:xfrm>
              <a:off x="9775021" y="-1668208"/>
              <a:ext cx="742920" cy="199242"/>
            </a:xfrm>
            <a:custGeom>
              <a:rect b="b" l="l" r="r" t="t"/>
              <a:pathLst>
                <a:path extrusionOk="0" fill="none" h="5386" w="20083">
                  <a:moveTo>
                    <a:pt x="20082" y="5386"/>
                  </a:moveTo>
                  <a:lnTo>
                    <a:pt x="0" y="5386"/>
                  </a:lnTo>
                  <a:lnTo>
                    <a:pt x="0" y="1"/>
                  </a:lnTo>
                  <a:lnTo>
                    <a:pt x="20082" y="1"/>
                  </a:lnTo>
                  <a:lnTo>
                    <a:pt x="20082" y="5386"/>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4"/>
            <p:cNvSpPr/>
            <p:nvPr/>
          </p:nvSpPr>
          <p:spPr>
            <a:xfrm>
              <a:off x="9901571" y="-2001877"/>
              <a:ext cx="492666" cy="199242"/>
            </a:xfrm>
            <a:custGeom>
              <a:rect b="b" l="l" r="r" t="t"/>
              <a:pathLst>
                <a:path extrusionOk="0" h="5386" w="13318">
                  <a:moveTo>
                    <a:pt x="1" y="0"/>
                  </a:moveTo>
                  <a:lnTo>
                    <a:pt x="953" y="5386"/>
                  </a:lnTo>
                  <a:lnTo>
                    <a:pt x="12365" y="5386"/>
                  </a:lnTo>
                  <a:lnTo>
                    <a:pt x="133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4"/>
            <p:cNvSpPr/>
            <p:nvPr/>
          </p:nvSpPr>
          <p:spPr>
            <a:xfrm>
              <a:off x="9901571" y="-2001877"/>
              <a:ext cx="492666" cy="199242"/>
            </a:xfrm>
            <a:custGeom>
              <a:rect b="b" l="l" r="r" t="t"/>
              <a:pathLst>
                <a:path extrusionOk="0" fill="none" h="5386" w="13318">
                  <a:moveTo>
                    <a:pt x="8283" y="0"/>
                  </a:moveTo>
                  <a:lnTo>
                    <a:pt x="5017" y="0"/>
                  </a:lnTo>
                  <a:lnTo>
                    <a:pt x="1" y="0"/>
                  </a:lnTo>
                  <a:lnTo>
                    <a:pt x="953" y="5386"/>
                  </a:lnTo>
                  <a:lnTo>
                    <a:pt x="5017" y="5386"/>
                  </a:lnTo>
                  <a:lnTo>
                    <a:pt x="8283" y="5386"/>
                  </a:lnTo>
                  <a:lnTo>
                    <a:pt x="12365" y="5386"/>
                  </a:lnTo>
                  <a:lnTo>
                    <a:pt x="13318" y="0"/>
                  </a:lnTo>
                  <a:lnTo>
                    <a:pt x="828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4"/>
            <p:cNvSpPr/>
            <p:nvPr/>
          </p:nvSpPr>
          <p:spPr>
            <a:xfrm>
              <a:off x="9901571" y="-2001877"/>
              <a:ext cx="133802" cy="176232"/>
            </a:xfrm>
            <a:custGeom>
              <a:rect b="b" l="l" r="r" t="t"/>
              <a:pathLst>
                <a:path extrusionOk="0" h="4764" w="3617">
                  <a:moveTo>
                    <a:pt x="1" y="0"/>
                  </a:moveTo>
                  <a:lnTo>
                    <a:pt x="234" y="1361"/>
                  </a:lnTo>
                  <a:lnTo>
                    <a:pt x="240" y="1361"/>
                  </a:lnTo>
                  <a:lnTo>
                    <a:pt x="1" y="0"/>
                  </a:lnTo>
                  <a:close/>
                  <a:moveTo>
                    <a:pt x="240" y="1361"/>
                  </a:moveTo>
                  <a:lnTo>
                    <a:pt x="837" y="4763"/>
                  </a:lnTo>
                  <a:lnTo>
                    <a:pt x="837" y="4530"/>
                  </a:lnTo>
                  <a:lnTo>
                    <a:pt x="3617" y="4530"/>
                  </a:lnTo>
                  <a:lnTo>
                    <a:pt x="3189" y="136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4"/>
            <p:cNvSpPr/>
            <p:nvPr/>
          </p:nvSpPr>
          <p:spPr>
            <a:xfrm>
              <a:off x="9901571" y="-2001877"/>
              <a:ext cx="133802" cy="176232"/>
            </a:xfrm>
            <a:custGeom>
              <a:rect b="b" l="l" r="r" t="t"/>
              <a:pathLst>
                <a:path extrusionOk="0" fill="none" h="4764" w="3617">
                  <a:moveTo>
                    <a:pt x="1" y="0"/>
                  </a:moveTo>
                  <a:lnTo>
                    <a:pt x="1" y="0"/>
                  </a:lnTo>
                  <a:lnTo>
                    <a:pt x="837" y="4763"/>
                  </a:lnTo>
                  <a:lnTo>
                    <a:pt x="837" y="4530"/>
                  </a:lnTo>
                  <a:lnTo>
                    <a:pt x="3617" y="4530"/>
                  </a:lnTo>
                  <a:lnTo>
                    <a:pt x="3189" y="1361"/>
                  </a:lnTo>
                  <a:lnTo>
                    <a:pt x="234" y="1361"/>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4"/>
            <p:cNvSpPr/>
            <p:nvPr/>
          </p:nvSpPr>
          <p:spPr>
            <a:xfrm>
              <a:off x="10259730" y="-2001877"/>
              <a:ext cx="134505" cy="176232"/>
            </a:xfrm>
            <a:custGeom>
              <a:rect b="b" l="l" r="r" t="t"/>
              <a:pathLst>
                <a:path extrusionOk="0" h="4764" w="3636">
                  <a:moveTo>
                    <a:pt x="3636" y="0"/>
                  </a:moveTo>
                  <a:lnTo>
                    <a:pt x="3383" y="1361"/>
                  </a:lnTo>
                  <a:lnTo>
                    <a:pt x="428" y="1361"/>
                  </a:lnTo>
                  <a:lnTo>
                    <a:pt x="0" y="4530"/>
                  </a:lnTo>
                  <a:lnTo>
                    <a:pt x="2780" y="4530"/>
                  </a:lnTo>
                  <a:lnTo>
                    <a:pt x="2780" y="4763"/>
                  </a:lnTo>
                  <a:lnTo>
                    <a:pt x="363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4"/>
            <p:cNvSpPr/>
            <p:nvPr/>
          </p:nvSpPr>
          <p:spPr>
            <a:xfrm>
              <a:off x="10259730" y="-2001877"/>
              <a:ext cx="134505" cy="176232"/>
            </a:xfrm>
            <a:custGeom>
              <a:rect b="b" l="l" r="r" t="t"/>
              <a:pathLst>
                <a:path extrusionOk="0" fill="none" h="4764" w="3636">
                  <a:moveTo>
                    <a:pt x="3636" y="0"/>
                  </a:moveTo>
                  <a:lnTo>
                    <a:pt x="3636" y="0"/>
                  </a:lnTo>
                  <a:lnTo>
                    <a:pt x="3383" y="1361"/>
                  </a:lnTo>
                  <a:lnTo>
                    <a:pt x="428" y="1361"/>
                  </a:lnTo>
                  <a:lnTo>
                    <a:pt x="0" y="4530"/>
                  </a:lnTo>
                  <a:lnTo>
                    <a:pt x="2780" y="4530"/>
                  </a:lnTo>
                  <a:lnTo>
                    <a:pt x="2780" y="4763"/>
                  </a:lnTo>
                  <a:lnTo>
                    <a:pt x="3636"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4"/>
            <p:cNvSpPr/>
            <p:nvPr/>
          </p:nvSpPr>
          <p:spPr>
            <a:xfrm>
              <a:off x="10013066" y="-2001877"/>
              <a:ext cx="268972" cy="50384"/>
            </a:xfrm>
            <a:custGeom>
              <a:rect b="b" l="l" r="r" t="t"/>
              <a:pathLst>
                <a:path extrusionOk="0" h="1362" w="7271">
                  <a:moveTo>
                    <a:pt x="0" y="0"/>
                  </a:moveTo>
                  <a:lnTo>
                    <a:pt x="175" y="1361"/>
                  </a:lnTo>
                  <a:lnTo>
                    <a:pt x="7096" y="1361"/>
                  </a:lnTo>
                  <a:lnTo>
                    <a:pt x="727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4"/>
            <p:cNvSpPr/>
            <p:nvPr/>
          </p:nvSpPr>
          <p:spPr>
            <a:xfrm>
              <a:off x="10013066" y="-2001877"/>
              <a:ext cx="268972" cy="50384"/>
            </a:xfrm>
            <a:custGeom>
              <a:rect b="b" l="l" r="r" t="t"/>
              <a:pathLst>
                <a:path extrusionOk="0" fill="none" h="1362" w="7271">
                  <a:moveTo>
                    <a:pt x="7271" y="0"/>
                  </a:moveTo>
                  <a:lnTo>
                    <a:pt x="5269" y="0"/>
                  </a:lnTo>
                  <a:lnTo>
                    <a:pt x="2003" y="0"/>
                  </a:lnTo>
                  <a:lnTo>
                    <a:pt x="0" y="0"/>
                  </a:lnTo>
                  <a:lnTo>
                    <a:pt x="175" y="1361"/>
                  </a:lnTo>
                  <a:lnTo>
                    <a:pt x="7096" y="1361"/>
                  </a:lnTo>
                  <a:lnTo>
                    <a:pt x="72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4"/>
            <p:cNvSpPr/>
            <p:nvPr/>
          </p:nvSpPr>
          <p:spPr>
            <a:xfrm>
              <a:off x="9901571" y="-2001877"/>
              <a:ext cx="118006" cy="50384"/>
            </a:xfrm>
            <a:custGeom>
              <a:rect b="b" l="l" r="r" t="t"/>
              <a:pathLst>
                <a:path extrusionOk="0" h="1362" w="3190">
                  <a:moveTo>
                    <a:pt x="1" y="0"/>
                  </a:moveTo>
                  <a:lnTo>
                    <a:pt x="234" y="1361"/>
                  </a:lnTo>
                  <a:lnTo>
                    <a:pt x="3189" y="1361"/>
                  </a:lnTo>
                  <a:lnTo>
                    <a:pt x="301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4"/>
            <p:cNvSpPr/>
            <p:nvPr/>
          </p:nvSpPr>
          <p:spPr>
            <a:xfrm>
              <a:off x="9901571" y="-2001877"/>
              <a:ext cx="118006" cy="50384"/>
            </a:xfrm>
            <a:custGeom>
              <a:rect b="b" l="l" r="r" t="t"/>
              <a:pathLst>
                <a:path extrusionOk="0" fill="none" h="1362" w="3190">
                  <a:moveTo>
                    <a:pt x="3014" y="0"/>
                  </a:moveTo>
                  <a:lnTo>
                    <a:pt x="1" y="0"/>
                  </a:lnTo>
                  <a:lnTo>
                    <a:pt x="234" y="1361"/>
                  </a:lnTo>
                  <a:lnTo>
                    <a:pt x="3189" y="1361"/>
                  </a:lnTo>
                  <a:lnTo>
                    <a:pt x="301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4"/>
            <p:cNvSpPr/>
            <p:nvPr/>
          </p:nvSpPr>
          <p:spPr>
            <a:xfrm>
              <a:off x="10275525" y="-2001877"/>
              <a:ext cx="118709" cy="50384"/>
            </a:xfrm>
            <a:custGeom>
              <a:rect b="b" l="l" r="r" t="t"/>
              <a:pathLst>
                <a:path extrusionOk="0" h="1362" w="3209">
                  <a:moveTo>
                    <a:pt x="176" y="0"/>
                  </a:moveTo>
                  <a:lnTo>
                    <a:pt x="1" y="1361"/>
                  </a:lnTo>
                  <a:lnTo>
                    <a:pt x="2956" y="1361"/>
                  </a:lnTo>
                  <a:lnTo>
                    <a:pt x="32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4"/>
            <p:cNvSpPr/>
            <p:nvPr/>
          </p:nvSpPr>
          <p:spPr>
            <a:xfrm>
              <a:off x="10275525" y="-2001877"/>
              <a:ext cx="118709" cy="50384"/>
            </a:xfrm>
            <a:custGeom>
              <a:rect b="b" l="l" r="r" t="t"/>
              <a:pathLst>
                <a:path extrusionOk="0" fill="none" h="1362" w="3209">
                  <a:moveTo>
                    <a:pt x="3209" y="0"/>
                  </a:moveTo>
                  <a:lnTo>
                    <a:pt x="176" y="0"/>
                  </a:lnTo>
                  <a:lnTo>
                    <a:pt x="1" y="1361"/>
                  </a:lnTo>
                  <a:lnTo>
                    <a:pt x="2956" y="1361"/>
                  </a:lnTo>
                  <a:lnTo>
                    <a:pt x="320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4"/>
            <p:cNvSpPr/>
            <p:nvPr/>
          </p:nvSpPr>
          <p:spPr>
            <a:xfrm>
              <a:off x="9932497" y="-1834303"/>
              <a:ext cx="430112" cy="87043"/>
            </a:xfrm>
            <a:custGeom>
              <a:rect b="b" l="l" r="r" t="t"/>
              <a:pathLst>
                <a:path extrusionOk="0" h="2353" w="11627">
                  <a:moveTo>
                    <a:pt x="1" y="0"/>
                  </a:moveTo>
                  <a:lnTo>
                    <a:pt x="1" y="2352"/>
                  </a:lnTo>
                  <a:lnTo>
                    <a:pt x="11626" y="2352"/>
                  </a:lnTo>
                  <a:lnTo>
                    <a:pt x="1162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4"/>
            <p:cNvSpPr/>
            <p:nvPr/>
          </p:nvSpPr>
          <p:spPr>
            <a:xfrm>
              <a:off x="9932497" y="-1834303"/>
              <a:ext cx="430112" cy="87043"/>
            </a:xfrm>
            <a:custGeom>
              <a:rect b="b" l="l" r="r" t="t"/>
              <a:pathLst>
                <a:path extrusionOk="0" fill="none" h="2353" w="11627">
                  <a:moveTo>
                    <a:pt x="11626" y="2352"/>
                  </a:moveTo>
                  <a:lnTo>
                    <a:pt x="1" y="2352"/>
                  </a:lnTo>
                  <a:lnTo>
                    <a:pt x="1" y="0"/>
                  </a:lnTo>
                  <a:lnTo>
                    <a:pt x="11626" y="0"/>
                  </a:lnTo>
                  <a:lnTo>
                    <a:pt x="11626" y="235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4"/>
            <p:cNvSpPr/>
            <p:nvPr/>
          </p:nvSpPr>
          <p:spPr>
            <a:xfrm>
              <a:off x="9932497" y="-1834303"/>
              <a:ext cx="430112" cy="43170"/>
            </a:xfrm>
            <a:custGeom>
              <a:rect b="b" l="l" r="r" t="t"/>
              <a:pathLst>
                <a:path extrusionOk="0" h="1167" w="11627">
                  <a:moveTo>
                    <a:pt x="1" y="0"/>
                  </a:moveTo>
                  <a:lnTo>
                    <a:pt x="1" y="1167"/>
                  </a:lnTo>
                  <a:lnTo>
                    <a:pt x="11626" y="1167"/>
                  </a:lnTo>
                  <a:lnTo>
                    <a:pt x="1162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4"/>
            <p:cNvSpPr/>
            <p:nvPr/>
          </p:nvSpPr>
          <p:spPr>
            <a:xfrm>
              <a:off x="9775021" y="-1658849"/>
              <a:ext cx="742920" cy="36734"/>
            </a:xfrm>
            <a:custGeom>
              <a:rect b="b" l="l" r="r" t="t"/>
              <a:pathLst>
                <a:path extrusionOk="0" h="993" w="20083">
                  <a:moveTo>
                    <a:pt x="0" y="1"/>
                  </a:moveTo>
                  <a:lnTo>
                    <a:pt x="0" y="992"/>
                  </a:lnTo>
                  <a:lnTo>
                    <a:pt x="2178" y="992"/>
                  </a:lnTo>
                  <a:lnTo>
                    <a:pt x="2178" y="1"/>
                  </a:lnTo>
                  <a:close/>
                  <a:moveTo>
                    <a:pt x="2489" y="1"/>
                  </a:moveTo>
                  <a:lnTo>
                    <a:pt x="2489" y="992"/>
                  </a:lnTo>
                  <a:lnTo>
                    <a:pt x="4744" y="992"/>
                  </a:lnTo>
                  <a:lnTo>
                    <a:pt x="4744" y="1"/>
                  </a:lnTo>
                  <a:close/>
                  <a:moveTo>
                    <a:pt x="5055" y="1"/>
                  </a:moveTo>
                  <a:lnTo>
                    <a:pt x="5055" y="992"/>
                  </a:lnTo>
                  <a:lnTo>
                    <a:pt x="7310" y="992"/>
                  </a:lnTo>
                  <a:lnTo>
                    <a:pt x="7310" y="1"/>
                  </a:lnTo>
                  <a:close/>
                  <a:moveTo>
                    <a:pt x="7621" y="1"/>
                  </a:moveTo>
                  <a:lnTo>
                    <a:pt x="7621" y="992"/>
                  </a:lnTo>
                  <a:lnTo>
                    <a:pt x="9896" y="992"/>
                  </a:lnTo>
                  <a:lnTo>
                    <a:pt x="9896" y="1"/>
                  </a:lnTo>
                  <a:close/>
                  <a:moveTo>
                    <a:pt x="10187" y="1"/>
                  </a:moveTo>
                  <a:lnTo>
                    <a:pt x="10187" y="992"/>
                  </a:lnTo>
                  <a:lnTo>
                    <a:pt x="12462" y="992"/>
                  </a:lnTo>
                  <a:lnTo>
                    <a:pt x="12462" y="1"/>
                  </a:lnTo>
                  <a:close/>
                  <a:moveTo>
                    <a:pt x="12773" y="1"/>
                  </a:moveTo>
                  <a:lnTo>
                    <a:pt x="12773" y="992"/>
                  </a:lnTo>
                  <a:lnTo>
                    <a:pt x="15028" y="992"/>
                  </a:lnTo>
                  <a:lnTo>
                    <a:pt x="15028" y="1"/>
                  </a:lnTo>
                  <a:close/>
                  <a:moveTo>
                    <a:pt x="15339" y="1"/>
                  </a:moveTo>
                  <a:lnTo>
                    <a:pt x="15339" y="992"/>
                  </a:lnTo>
                  <a:lnTo>
                    <a:pt x="17594" y="992"/>
                  </a:lnTo>
                  <a:lnTo>
                    <a:pt x="17594" y="1"/>
                  </a:lnTo>
                  <a:close/>
                  <a:moveTo>
                    <a:pt x="17905" y="1"/>
                  </a:moveTo>
                  <a:lnTo>
                    <a:pt x="17905" y="992"/>
                  </a:lnTo>
                  <a:lnTo>
                    <a:pt x="20082" y="992"/>
                  </a:lnTo>
                  <a:lnTo>
                    <a:pt x="2008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4"/>
            <p:cNvSpPr/>
            <p:nvPr/>
          </p:nvSpPr>
          <p:spPr>
            <a:xfrm>
              <a:off x="9775021" y="-1658849"/>
              <a:ext cx="80570" cy="36734"/>
            </a:xfrm>
            <a:custGeom>
              <a:rect b="b" l="l" r="r" t="t"/>
              <a:pathLst>
                <a:path extrusionOk="0" fill="none" h="993" w="2178">
                  <a:moveTo>
                    <a:pt x="2178" y="1"/>
                  </a:moveTo>
                  <a:lnTo>
                    <a:pt x="0" y="1"/>
                  </a:lnTo>
                  <a:lnTo>
                    <a:pt x="0" y="992"/>
                  </a:lnTo>
                  <a:lnTo>
                    <a:pt x="2178" y="992"/>
                  </a:lnTo>
                  <a:lnTo>
                    <a:pt x="2178"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4"/>
            <p:cNvSpPr/>
            <p:nvPr/>
          </p:nvSpPr>
          <p:spPr>
            <a:xfrm>
              <a:off x="9867058" y="-1658849"/>
              <a:ext cx="83455" cy="36734"/>
            </a:xfrm>
            <a:custGeom>
              <a:rect b="b" l="l" r="r" t="t"/>
              <a:pathLst>
                <a:path extrusionOk="0" fill="none" h="993" w="2256">
                  <a:moveTo>
                    <a:pt x="2256" y="1"/>
                  </a:moveTo>
                  <a:lnTo>
                    <a:pt x="253"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4"/>
            <p:cNvSpPr/>
            <p:nvPr/>
          </p:nvSpPr>
          <p:spPr>
            <a:xfrm>
              <a:off x="9961980"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4"/>
            <p:cNvSpPr/>
            <p:nvPr/>
          </p:nvSpPr>
          <p:spPr>
            <a:xfrm>
              <a:off x="10056939"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4"/>
            <p:cNvSpPr/>
            <p:nvPr/>
          </p:nvSpPr>
          <p:spPr>
            <a:xfrm>
              <a:off x="10151860" y="-1658849"/>
              <a:ext cx="84158" cy="36734"/>
            </a:xfrm>
            <a:custGeom>
              <a:rect b="b" l="l" r="r" t="t"/>
              <a:pathLst>
                <a:path extrusionOk="0" fill="none" h="993" w="2275">
                  <a:moveTo>
                    <a:pt x="2275" y="1"/>
                  </a:moveTo>
                  <a:lnTo>
                    <a:pt x="0" y="1"/>
                  </a:lnTo>
                  <a:lnTo>
                    <a:pt x="0" y="992"/>
                  </a:lnTo>
                  <a:lnTo>
                    <a:pt x="2275" y="992"/>
                  </a:lnTo>
                  <a:lnTo>
                    <a:pt x="2275"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4"/>
            <p:cNvSpPr/>
            <p:nvPr/>
          </p:nvSpPr>
          <p:spPr>
            <a:xfrm>
              <a:off x="10247485" y="-1658849"/>
              <a:ext cx="83455" cy="36734"/>
            </a:xfrm>
            <a:custGeom>
              <a:rect b="b" l="l" r="r" t="t"/>
              <a:pathLst>
                <a:path extrusionOk="0" fill="none" h="993" w="2256">
                  <a:moveTo>
                    <a:pt x="2256" y="1"/>
                  </a:move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4"/>
            <p:cNvSpPr/>
            <p:nvPr/>
          </p:nvSpPr>
          <p:spPr>
            <a:xfrm>
              <a:off x="10342407" y="-1658849"/>
              <a:ext cx="83492" cy="36734"/>
            </a:xfrm>
            <a:custGeom>
              <a:rect b="b" l="l" r="r" t="t"/>
              <a:pathLst>
                <a:path extrusionOk="0" fill="none" h="993" w="2257">
                  <a:moveTo>
                    <a:pt x="2256" y="1"/>
                  </a:moveTo>
                  <a:lnTo>
                    <a:pt x="2062" y="1"/>
                  </a:lnTo>
                  <a:lnTo>
                    <a:pt x="1" y="1"/>
                  </a:lnTo>
                  <a:lnTo>
                    <a:pt x="1" y="992"/>
                  </a:lnTo>
                  <a:lnTo>
                    <a:pt x="2256" y="992"/>
                  </a:lnTo>
                  <a:lnTo>
                    <a:pt x="2256"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4"/>
            <p:cNvSpPr/>
            <p:nvPr/>
          </p:nvSpPr>
          <p:spPr>
            <a:xfrm>
              <a:off x="10437366" y="-1658849"/>
              <a:ext cx="80570" cy="36734"/>
            </a:xfrm>
            <a:custGeom>
              <a:rect b="b" l="l" r="r" t="t"/>
              <a:pathLst>
                <a:path extrusionOk="0" fill="none" h="993" w="2178">
                  <a:moveTo>
                    <a:pt x="2177" y="1"/>
                  </a:moveTo>
                  <a:lnTo>
                    <a:pt x="0" y="1"/>
                  </a:lnTo>
                  <a:lnTo>
                    <a:pt x="0" y="992"/>
                  </a:lnTo>
                  <a:lnTo>
                    <a:pt x="2177" y="992"/>
                  </a:lnTo>
                  <a:lnTo>
                    <a:pt x="2177" y="1"/>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4"/>
            <p:cNvSpPr/>
            <p:nvPr/>
          </p:nvSpPr>
          <p:spPr>
            <a:xfrm>
              <a:off x="9855553"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4"/>
            <p:cNvSpPr/>
            <p:nvPr/>
          </p:nvSpPr>
          <p:spPr>
            <a:xfrm>
              <a:off x="9855553"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4"/>
            <p:cNvSpPr/>
            <p:nvPr/>
          </p:nvSpPr>
          <p:spPr>
            <a:xfrm>
              <a:off x="9855553"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4"/>
            <p:cNvSpPr/>
            <p:nvPr/>
          </p:nvSpPr>
          <p:spPr>
            <a:xfrm>
              <a:off x="9855553"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4"/>
            <p:cNvSpPr/>
            <p:nvPr/>
          </p:nvSpPr>
          <p:spPr>
            <a:xfrm>
              <a:off x="9950475"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4"/>
            <p:cNvSpPr/>
            <p:nvPr/>
          </p:nvSpPr>
          <p:spPr>
            <a:xfrm>
              <a:off x="9950475"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4"/>
            <p:cNvSpPr/>
            <p:nvPr/>
          </p:nvSpPr>
          <p:spPr>
            <a:xfrm>
              <a:off x="9950475"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4"/>
            <p:cNvSpPr/>
            <p:nvPr/>
          </p:nvSpPr>
          <p:spPr>
            <a:xfrm>
              <a:off x="9950475" y="-1658849"/>
              <a:ext cx="11542" cy="36734"/>
            </a:xfrm>
            <a:custGeom>
              <a:rect b="b" l="l" r="r" t="t"/>
              <a:pathLst>
                <a:path extrusionOk="0" fill="none" h="993" w="312">
                  <a:moveTo>
                    <a:pt x="312" y="1"/>
                  </a:moveTo>
                  <a:lnTo>
                    <a:pt x="1" y="1"/>
                  </a:lnTo>
                  <a:lnTo>
                    <a:pt x="1" y="992"/>
                  </a:lnTo>
                  <a:lnTo>
                    <a:pt x="312" y="992"/>
                  </a:lnTo>
                  <a:lnTo>
                    <a:pt x="31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4"/>
            <p:cNvSpPr/>
            <p:nvPr/>
          </p:nvSpPr>
          <p:spPr>
            <a:xfrm>
              <a:off x="10045397" y="-1622153"/>
              <a:ext cx="11579" cy="134505"/>
            </a:xfrm>
            <a:custGeom>
              <a:rect b="b" l="l" r="r" t="t"/>
              <a:pathLst>
                <a:path extrusionOk="0" h="3636" w="313">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4"/>
            <p:cNvSpPr/>
            <p:nvPr/>
          </p:nvSpPr>
          <p:spPr>
            <a:xfrm>
              <a:off x="10045397" y="-1622153"/>
              <a:ext cx="11579" cy="134505"/>
            </a:xfrm>
            <a:custGeom>
              <a:rect b="b" l="l" r="r" t="t"/>
              <a:pathLst>
                <a:path extrusionOk="0" fill="none" h="3636" w="313">
                  <a:moveTo>
                    <a:pt x="312" y="0"/>
                  </a:moveTo>
                  <a:lnTo>
                    <a:pt x="1" y="0"/>
                  </a:lnTo>
                  <a:lnTo>
                    <a:pt x="1" y="3635"/>
                  </a:lnTo>
                  <a:lnTo>
                    <a:pt x="312" y="3635"/>
                  </a:lnTo>
                  <a:lnTo>
                    <a:pt x="31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4"/>
            <p:cNvSpPr/>
            <p:nvPr/>
          </p:nvSpPr>
          <p:spPr>
            <a:xfrm>
              <a:off x="10045397" y="-1658849"/>
              <a:ext cx="11579" cy="36734"/>
            </a:xfrm>
            <a:custGeom>
              <a:rect b="b" l="l" r="r" t="t"/>
              <a:pathLst>
                <a:path extrusionOk="0" h="993" w="313">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4"/>
            <p:cNvSpPr/>
            <p:nvPr/>
          </p:nvSpPr>
          <p:spPr>
            <a:xfrm>
              <a:off x="10141059" y="-1622153"/>
              <a:ext cx="10839" cy="134505"/>
            </a:xfrm>
            <a:custGeom>
              <a:rect b="b" l="l" r="r" t="t"/>
              <a:pathLst>
                <a:path extrusionOk="0" h="3636" w="293">
                  <a:moveTo>
                    <a:pt x="1" y="0"/>
                  </a:moveTo>
                  <a:lnTo>
                    <a:pt x="1" y="3635"/>
                  </a:lnTo>
                  <a:lnTo>
                    <a:pt x="292" y="3635"/>
                  </a:lnTo>
                  <a:lnTo>
                    <a:pt x="2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4"/>
            <p:cNvSpPr/>
            <p:nvPr/>
          </p:nvSpPr>
          <p:spPr>
            <a:xfrm>
              <a:off x="10141059" y="-1658849"/>
              <a:ext cx="10839" cy="36734"/>
            </a:xfrm>
            <a:custGeom>
              <a:rect b="b" l="l" r="r" t="t"/>
              <a:pathLst>
                <a:path extrusionOk="0" h="993" w="293">
                  <a:moveTo>
                    <a:pt x="1" y="1"/>
                  </a:moveTo>
                  <a:lnTo>
                    <a:pt x="1" y="992"/>
                  </a:lnTo>
                  <a:lnTo>
                    <a:pt x="292" y="992"/>
                  </a:lnTo>
                  <a:lnTo>
                    <a:pt x="29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4"/>
            <p:cNvSpPr/>
            <p:nvPr/>
          </p:nvSpPr>
          <p:spPr>
            <a:xfrm>
              <a:off x="10235981"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4"/>
            <p:cNvSpPr/>
            <p:nvPr/>
          </p:nvSpPr>
          <p:spPr>
            <a:xfrm>
              <a:off x="10235981"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4"/>
            <p:cNvSpPr/>
            <p:nvPr/>
          </p:nvSpPr>
          <p:spPr>
            <a:xfrm>
              <a:off x="10235981"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4"/>
            <p:cNvSpPr/>
            <p:nvPr/>
          </p:nvSpPr>
          <p:spPr>
            <a:xfrm>
              <a:off x="10235981" y="-1658849"/>
              <a:ext cx="11542" cy="36734"/>
            </a:xfrm>
            <a:custGeom>
              <a:rect b="b" l="l" r="r" t="t"/>
              <a:pathLst>
                <a:path extrusionOk="0" fill="none" h="993" w="312">
                  <a:moveTo>
                    <a:pt x="312" y="1"/>
                  </a:moveTo>
                  <a:lnTo>
                    <a:pt x="1" y="1"/>
                  </a:lnTo>
                  <a:lnTo>
                    <a:pt x="1" y="992"/>
                  </a:lnTo>
                  <a:lnTo>
                    <a:pt x="312" y="992"/>
                  </a:lnTo>
                  <a:lnTo>
                    <a:pt x="312"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4"/>
            <p:cNvSpPr/>
            <p:nvPr/>
          </p:nvSpPr>
          <p:spPr>
            <a:xfrm>
              <a:off x="10330902" y="-1622153"/>
              <a:ext cx="11542" cy="134505"/>
            </a:xfrm>
            <a:custGeom>
              <a:rect b="b" l="l" r="r" t="t"/>
              <a:pathLst>
                <a:path extrusionOk="0" h="3636" w="312">
                  <a:moveTo>
                    <a:pt x="1" y="0"/>
                  </a:moveTo>
                  <a:lnTo>
                    <a:pt x="1" y="3635"/>
                  </a:lnTo>
                  <a:lnTo>
                    <a:pt x="312" y="3635"/>
                  </a:lnTo>
                  <a:lnTo>
                    <a:pt x="31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4"/>
            <p:cNvSpPr/>
            <p:nvPr/>
          </p:nvSpPr>
          <p:spPr>
            <a:xfrm>
              <a:off x="10330902" y="-1622153"/>
              <a:ext cx="11542" cy="134505"/>
            </a:xfrm>
            <a:custGeom>
              <a:rect b="b" l="l" r="r" t="t"/>
              <a:pathLst>
                <a:path extrusionOk="0" fill="none" h="3636" w="312">
                  <a:moveTo>
                    <a:pt x="312" y="0"/>
                  </a:moveTo>
                  <a:lnTo>
                    <a:pt x="1" y="0"/>
                  </a:lnTo>
                  <a:lnTo>
                    <a:pt x="1" y="3635"/>
                  </a:lnTo>
                  <a:lnTo>
                    <a:pt x="312" y="3635"/>
                  </a:lnTo>
                  <a:lnTo>
                    <a:pt x="312" y="0"/>
                  </a:ln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4"/>
            <p:cNvSpPr/>
            <p:nvPr/>
          </p:nvSpPr>
          <p:spPr>
            <a:xfrm>
              <a:off x="10330902" y="-1658849"/>
              <a:ext cx="11542" cy="36734"/>
            </a:xfrm>
            <a:custGeom>
              <a:rect b="b" l="l" r="r" t="t"/>
              <a:pathLst>
                <a:path extrusionOk="0" h="993" w="312">
                  <a:moveTo>
                    <a:pt x="1" y="1"/>
                  </a:moveTo>
                  <a:lnTo>
                    <a:pt x="1" y="992"/>
                  </a:lnTo>
                  <a:lnTo>
                    <a:pt x="312" y="992"/>
                  </a:lnTo>
                  <a:lnTo>
                    <a:pt x="312"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4"/>
            <p:cNvSpPr/>
            <p:nvPr/>
          </p:nvSpPr>
          <p:spPr>
            <a:xfrm>
              <a:off x="10425861" y="-1622153"/>
              <a:ext cx="11542" cy="134505"/>
            </a:xfrm>
            <a:custGeom>
              <a:rect b="b" l="l" r="r" t="t"/>
              <a:pathLst>
                <a:path extrusionOk="0" h="3636" w="312">
                  <a:moveTo>
                    <a:pt x="0" y="0"/>
                  </a:moveTo>
                  <a:lnTo>
                    <a:pt x="0" y="3635"/>
                  </a:lnTo>
                  <a:lnTo>
                    <a:pt x="311" y="3635"/>
                  </a:lnTo>
                  <a:lnTo>
                    <a:pt x="31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4"/>
            <p:cNvSpPr/>
            <p:nvPr/>
          </p:nvSpPr>
          <p:spPr>
            <a:xfrm>
              <a:off x="10425861" y="-1658849"/>
              <a:ext cx="11542" cy="36734"/>
            </a:xfrm>
            <a:custGeom>
              <a:rect b="b" l="l" r="r" t="t"/>
              <a:pathLst>
                <a:path extrusionOk="0" h="993" w="312">
                  <a:moveTo>
                    <a:pt x="0" y="1"/>
                  </a:moveTo>
                  <a:lnTo>
                    <a:pt x="0" y="992"/>
                  </a:lnTo>
                  <a:lnTo>
                    <a:pt x="311" y="992"/>
                  </a:lnTo>
                  <a:lnTo>
                    <a:pt x="31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4"/>
            <p:cNvSpPr/>
            <p:nvPr/>
          </p:nvSpPr>
          <p:spPr>
            <a:xfrm>
              <a:off x="9765662" y="-1769603"/>
              <a:ext cx="764487" cy="110793"/>
            </a:xfrm>
            <a:custGeom>
              <a:rect b="b" l="l" r="r" t="t"/>
              <a:pathLst>
                <a:path extrusionOk="0" h="2995" w="20666">
                  <a:moveTo>
                    <a:pt x="1148" y="1"/>
                  </a:moveTo>
                  <a:lnTo>
                    <a:pt x="1" y="2995"/>
                  </a:lnTo>
                  <a:lnTo>
                    <a:pt x="20666" y="2995"/>
                  </a:lnTo>
                  <a:lnTo>
                    <a:pt x="19499"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4"/>
            <p:cNvSpPr/>
            <p:nvPr/>
          </p:nvSpPr>
          <p:spPr>
            <a:xfrm>
              <a:off x="9765662" y="-1769603"/>
              <a:ext cx="764487" cy="110793"/>
            </a:xfrm>
            <a:custGeom>
              <a:rect b="b" l="l" r="r" t="t"/>
              <a:pathLst>
                <a:path extrusionOk="0" fill="none" h="2995" w="20666">
                  <a:moveTo>
                    <a:pt x="19499" y="1"/>
                  </a:moveTo>
                  <a:lnTo>
                    <a:pt x="17653" y="1"/>
                  </a:lnTo>
                  <a:lnTo>
                    <a:pt x="2994" y="1"/>
                  </a:lnTo>
                  <a:lnTo>
                    <a:pt x="1148" y="1"/>
                  </a:lnTo>
                  <a:lnTo>
                    <a:pt x="1" y="2995"/>
                  </a:lnTo>
                  <a:lnTo>
                    <a:pt x="2994" y="2995"/>
                  </a:lnTo>
                  <a:lnTo>
                    <a:pt x="17653" y="2995"/>
                  </a:lnTo>
                  <a:lnTo>
                    <a:pt x="20666" y="2995"/>
                  </a:lnTo>
                  <a:lnTo>
                    <a:pt x="194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4"/>
            <p:cNvSpPr/>
            <p:nvPr/>
          </p:nvSpPr>
          <p:spPr>
            <a:xfrm>
              <a:off x="10171281" y="-1769603"/>
              <a:ext cx="222954" cy="110793"/>
            </a:xfrm>
            <a:custGeom>
              <a:rect b="b" l="l" r="r" t="t"/>
              <a:pathLst>
                <a:path extrusionOk="0" h="2995" w="6027">
                  <a:moveTo>
                    <a:pt x="0" y="1"/>
                  </a:moveTo>
                  <a:lnTo>
                    <a:pt x="0" y="2995"/>
                  </a:lnTo>
                  <a:lnTo>
                    <a:pt x="6027" y="2995"/>
                  </a:lnTo>
                  <a:lnTo>
                    <a:pt x="6027"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4"/>
            <p:cNvSpPr/>
            <p:nvPr/>
          </p:nvSpPr>
          <p:spPr>
            <a:xfrm>
              <a:off x="9765662" y="-1769603"/>
              <a:ext cx="628577" cy="110793"/>
            </a:xfrm>
            <a:custGeom>
              <a:rect b="b" l="l" r="r" t="t"/>
              <a:pathLst>
                <a:path extrusionOk="0" fill="none" h="2995" w="16992">
                  <a:moveTo>
                    <a:pt x="16992" y="1"/>
                  </a:moveTo>
                  <a:lnTo>
                    <a:pt x="10965" y="1"/>
                  </a:lnTo>
                  <a:lnTo>
                    <a:pt x="10965" y="2995"/>
                  </a:lnTo>
                  <a:lnTo>
                    <a:pt x="1" y="2995"/>
                  </a:lnTo>
                  <a:lnTo>
                    <a:pt x="16992" y="2995"/>
                  </a:lnTo>
                  <a:lnTo>
                    <a:pt x="1699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4"/>
            <p:cNvSpPr/>
            <p:nvPr/>
          </p:nvSpPr>
          <p:spPr>
            <a:xfrm>
              <a:off x="9932497" y="-1769603"/>
              <a:ext cx="238824" cy="110793"/>
            </a:xfrm>
            <a:custGeom>
              <a:rect b="b" l="l" r="r" t="t"/>
              <a:pathLst>
                <a:path extrusionOk="0" h="2995" w="6456">
                  <a:moveTo>
                    <a:pt x="1" y="1"/>
                  </a:moveTo>
                  <a:lnTo>
                    <a:pt x="1" y="2995"/>
                  </a:lnTo>
                  <a:lnTo>
                    <a:pt x="6455" y="2995"/>
                  </a:lnTo>
                  <a:lnTo>
                    <a:pt x="6455"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4"/>
            <p:cNvSpPr/>
            <p:nvPr/>
          </p:nvSpPr>
          <p:spPr>
            <a:xfrm>
              <a:off x="9765662" y="-1769603"/>
              <a:ext cx="405660" cy="110793"/>
            </a:xfrm>
            <a:custGeom>
              <a:rect b="b" l="l" r="r" t="t"/>
              <a:pathLst>
                <a:path extrusionOk="0" fill="none" h="2995" w="10966">
                  <a:moveTo>
                    <a:pt x="10965" y="1"/>
                  </a:moveTo>
                  <a:lnTo>
                    <a:pt x="4511" y="1"/>
                  </a:lnTo>
                  <a:lnTo>
                    <a:pt x="4511" y="2995"/>
                  </a:lnTo>
                  <a:lnTo>
                    <a:pt x="1" y="2995"/>
                  </a:lnTo>
                  <a:lnTo>
                    <a:pt x="10965" y="2995"/>
                  </a:lnTo>
                  <a:lnTo>
                    <a:pt x="1096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4"/>
            <p:cNvSpPr/>
            <p:nvPr/>
          </p:nvSpPr>
          <p:spPr>
            <a:xfrm>
              <a:off x="9765662" y="-1769603"/>
              <a:ext cx="166873" cy="110793"/>
            </a:xfrm>
            <a:custGeom>
              <a:rect b="b" l="l" r="r" t="t"/>
              <a:pathLst>
                <a:path extrusionOk="0" h="2995" w="4511">
                  <a:moveTo>
                    <a:pt x="1148" y="1"/>
                  </a:moveTo>
                  <a:lnTo>
                    <a:pt x="1" y="2995"/>
                  </a:lnTo>
                  <a:lnTo>
                    <a:pt x="4511" y="2995"/>
                  </a:lnTo>
                  <a:lnTo>
                    <a:pt x="451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4"/>
            <p:cNvSpPr/>
            <p:nvPr/>
          </p:nvSpPr>
          <p:spPr>
            <a:xfrm>
              <a:off x="9765662" y="-1769603"/>
              <a:ext cx="166873" cy="110793"/>
            </a:xfrm>
            <a:custGeom>
              <a:rect b="b" l="l" r="r" t="t"/>
              <a:pathLst>
                <a:path extrusionOk="0" fill="none" h="2995" w="4511">
                  <a:moveTo>
                    <a:pt x="4511" y="1"/>
                  </a:moveTo>
                  <a:lnTo>
                    <a:pt x="4511" y="1"/>
                  </a:lnTo>
                  <a:lnTo>
                    <a:pt x="2994" y="1"/>
                  </a:lnTo>
                  <a:lnTo>
                    <a:pt x="1148" y="1"/>
                  </a:lnTo>
                  <a:lnTo>
                    <a:pt x="1" y="2995"/>
                  </a:lnTo>
                  <a:lnTo>
                    <a:pt x="4511" y="2995"/>
                  </a:lnTo>
                  <a:lnTo>
                    <a:pt x="451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4"/>
            <p:cNvSpPr/>
            <p:nvPr/>
          </p:nvSpPr>
          <p:spPr>
            <a:xfrm>
              <a:off x="9765662" y="-1487686"/>
              <a:ext cx="764487" cy="111495"/>
            </a:xfrm>
            <a:custGeom>
              <a:rect b="b" l="l" r="r" t="t"/>
              <a:pathLst>
                <a:path extrusionOk="0" h="3014" w="20666">
                  <a:moveTo>
                    <a:pt x="1" y="0"/>
                  </a:moveTo>
                  <a:lnTo>
                    <a:pt x="1148" y="3014"/>
                  </a:lnTo>
                  <a:lnTo>
                    <a:pt x="19499" y="3014"/>
                  </a:lnTo>
                  <a:lnTo>
                    <a:pt x="2066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4"/>
            <p:cNvSpPr/>
            <p:nvPr/>
          </p:nvSpPr>
          <p:spPr>
            <a:xfrm>
              <a:off x="9765662" y="-1487686"/>
              <a:ext cx="764487" cy="111495"/>
            </a:xfrm>
            <a:custGeom>
              <a:rect b="b" l="l" r="r" t="t"/>
              <a:pathLst>
                <a:path extrusionOk="0" fill="none" h="3014" w="20666">
                  <a:moveTo>
                    <a:pt x="19499" y="3014"/>
                  </a:moveTo>
                  <a:lnTo>
                    <a:pt x="17653" y="3014"/>
                  </a:lnTo>
                  <a:lnTo>
                    <a:pt x="2994" y="3014"/>
                  </a:lnTo>
                  <a:lnTo>
                    <a:pt x="1148" y="3014"/>
                  </a:lnTo>
                  <a:lnTo>
                    <a:pt x="1" y="0"/>
                  </a:lnTo>
                  <a:lnTo>
                    <a:pt x="2994" y="0"/>
                  </a:lnTo>
                  <a:lnTo>
                    <a:pt x="17653" y="0"/>
                  </a:lnTo>
                  <a:lnTo>
                    <a:pt x="20666" y="0"/>
                  </a:lnTo>
                  <a:lnTo>
                    <a:pt x="19499" y="301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4"/>
            <p:cNvSpPr/>
            <p:nvPr/>
          </p:nvSpPr>
          <p:spPr>
            <a:xfrm>
              <a:off x="10171281" y="-1487686"/>
              <a:ext cx="222954" cy="111495"/>
            </a:xfrm>
            <a:custGeom>
              <a:rect b="b" l="l" r="r" t="t"/>
              <a:pathLst>
                <a:path extrusionOk="0" h="3014" w="6027">
                  <a:moveTo>
                    <a:pt x="0" y="0"/>
                  </a:moveTo>
                  <a:lnTo>
                    <a:pt x="0" y="3014"/>
                  </a:lnTo>
                  <a:lnTo>
                    <a:pt x="6027" y="3014"/>
                  </a:lnTo>
                  <a:lnTo>
                    <a:pt x="602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4"/>
            <p:cNvSpPr/>
            <p:nvPr/>
          </p:nvSpPr>
          <p:spPr>
            <a:xfrm>
              <a:off x="9765662" y="-1487686"/>
              <a:ext cx="628577" cy="111495"/>
            </a:xfrm>
            <a:custGeom>
              <a:rect b="b" l="l" r="r" t="t"/>
              <a:pathLst>
                <a:path extrusionOk="0" fill="none" h="3014" w="16992">
                  <a:moveTo>
                    <a:pt x="16992" y="0"/>
                  </a:moveTo>
                  <a:lnTo>
                    <a:pt x="15592" y="0"/>
                  </a:lnTo>
                  <a:lnTo>
                    <a:pt x="15281" y="0"/>
                  </a:lnTo>
                  <a:lnTo>
                    <a:pt x="13026" y="0"/>
                  </a:lnTo>
                  <a:lnTo>
                    <a:pt x="12715" y="0"/>
                  </a:lnTo>
                  <a:lnTo>
                    <a:pt x="10965" y="0"/>
                  </a:lnTo>
                  <a:lnTo>
                    <a:pt x="10965" y="3014"/>
                  </a:lnTo>
                  <a:lnTo>
                    <a:pt x="1148" y="3014"/>
                  </a:lnTo>
                  <a:lnTo>
                    <a:pt x="1" y="0"/>
                  </a:lnTo>
                  <a:lnTo>
                    <a:pt x="1148" y="3014"/>
                  </a:lnTo>
                  <a:lnTo>
                    <a:pt x="16992" y="3014"/>
                  </a:lnTo>
                  <a:lnTo>
                    <a:pt x="169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4"/>
            <p:cNvSpPr/>
            <p:nvPr/>
          </p:nvSpPr>
          <p:spPr>
            <a:xfrm>
              <a:off x="9932497" y="-1487686"/>
              <a:ext cx="238824" cy="111495"/>
            </a:xfrm>
            <a:custGeom>
              <a:rect b="b" l="l" r="r" t="t"/>
              <a:pathLst>
                <a:path extrusionOk="0" h="3014" w="6456">
                  <a:moveTo>
                    <a:pt x="1" y="0"/>
                  </a:moveTo>
                  <a:lnTo>
                    <a:pt x="1" y="3014"/>
                  </a:lnTo>
                  <a:lnTo>
                    <a:pt x="6455" y="3014"/>
                  </a:lnTo>
                  <a:lnTo>
                    <a:pt x="645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4"/>
            <p:cNvSpPr/>
            <p:nvPr/>
          </p:nvSpPr>
          <p:spPr>
            <a:xfrm>
              <a:off x="9765662" y="-1487686"/>
              <a:ext cx="405660" cy="111495"/>
            </a:xfrm>
            <a:custGeom>
              <a:rect b="b" l="l" r="r" t="t"/>
              <a:pathLst>
                <a:path extrusionOk="0" fill="none" h="3014" w="10966">
                  <a:moveTo>
                    <a:pt x="10965" y="0"/>
                  </a:moveTo>
                  <a:lnTo>
                    <a:pt x="10440" y="0"/>
                  </a:lnTo>
                  <a:lnTo>
                    <a:pt x="10149" y="0"/>
                  </a:lnTo>
                  <a:lnTo>
                    <a:pt x="7874" y="0"/>
                  </a:lnTo>
                  <a:lnTo>
                    <a:pt x="7563" y="0"/>
                  </a:lnTo>
                  <a:lnTo>
                    <a:pt x="5308" y="0"/>
                  </a:lnTo>
                  <a:lnTo>
                    <a:pt x="4997" y="0"/>
                  </a:lnTo>
                  <a:lnTo>
                    <a:pt x="4511" y="0"/>
                  </a:lnTo>
                  <a:lnTo>
                    <a:pt x="4511" y="3014"/>
                  </a:lnTo>
                  <a:lnTo>
                    <a:pt x="1148" y="3014"/>
                  </a:lnTo>
                  <a:lnTo>
                    <a:pt x="1" y="0"/>
                  </a:lnTo>
                  <a:lnTo>
                    <a:pt x="1148" y="3014"/>
                  </a:lnTo>
                  <a:lnTo>
                    <a:pt x="10965" y="3014"/>
                  </a:lnTo>
                  <a:lnTo>
                    <a:pt x="1096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4"/>
            <p:cNvSpPr/>
            <p:nvPr/>
          </p:nvSpPr>
          <p:spPr>
            <a:xfrm>
              <a:off x="9765662" y="-1487686"/>
              <a:ext cx="166873" cy="111495"/>
            </a:xfrm>
            <a:custGeom>
              <a:rect b="b" l="l" r="r" t="t"/>
              <a:pathLst>
                <a:path extrusionOk="0" h="3014" w="4511">
                  <a:moveTo>
                    <a:pt x="1" y="0"/>
                  </a:moveTo>
                  <a:lnTo>
                    <a:pt x="1148" y="3014"/>
                  </a:lnTo>
                  <a:lnTo>
                    <a:pt x="4511" y="3014"/>
                  </a:lnTo>
                  <a:lnTo>
                    <a:pt x="451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4"/>
            <p:cNvSpPr/>
            <p:nvPr/>
          </p:nvSpPr>
          <p:spPr>
            <a:xfrm>
              <a:off x="9765662" y="-1487686"/>
              <a:ext cx="166873" cy="111495"/>
            </a:xfrm>
            <a:custGeom>
              <a:rect b="b" l="l" r="r" t="t"/>
              <a:pathLst>
                <a:path extrusionOk="0" fill="none" h="3014" w="4511">
                  <a:moveTo>
                    <a:pt x="4511" y="0"/>
                  </a:moveTo>
                  <a:lnTo>
                    <a:pt x="2994" y="0"/>
                  </a:lnTo>
                  <a:lnTo>
                    <a:pt x="2742" y="0"/>
                  </a:lnTo>
                  <a:lnTo>
                    <a:pt x="2431" y="0"/>
                  </a:lnTo>
                  <a:lnTo>
                    <a:pt x="1" y="0"/>
                  </a:lnTo>
                  <a:lnTo>
                    <a:pt x="1148" y="3014"/>
                  </a:lnTo>
                  <a:lnTo>
                    <a:pt x="4511" y="3014"/>
                  </a:lnTo>
                  <a:lnTo>
                    <a:pt x="45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4"/>
            <p:cNvSpPr/>
            <p:nvPr/>
          </p:nvSpPr>
          <p:spPr>
            <a:xfrm>
              <a:off x="9880005" y="-1879618"/>
              <a:ext cx="535097" cy="76981"/>
            </a:xfrm>
            <a:custGeom>
              <a:rect b="b" l="l" r="r" t="t"/>
              <a:pathLst>
                <a:path extrusionOk="0" h="2081" w="14465">
                  <a:moveTo>
                    <a:pt x="1" y="0"/>
                  </a:moveTo>
                  <a:lnTo>
                    <a:pt x="234" y="2081"/>
                  </a:lnTo>
                  <a:lnTo>
                    <a:pt x="14251" y="2081"/>
                  </a:lnTo>
                  <a:lnTo>
                    <a:pt x="14464"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4"/>
            <p:cNvSpPr/>
            <p:nvPr/>
          </p:nvSpPr>
          <p:spPr>
            <a:xfrm>
              <a:off x="9880005" y="-1879618"/>
              <a:ext cx="426487" cy="76981"/>
            </a:xfrm>
            <a:custGeom>
              <a:rect b="b" l="l" r="r" t="t"/>
              <a:pathLst>
                <a:path extrusionOk="0" h="2081" w="11529">
                  <a:moveTo>
                    <a:pt x="1" y="0"/>
                  </a:moveTo>
                  <a:lnTo>
                    <a:pt x="234" y="2081"/>
                  </a:lnTo>
                  <a:lnTo>
                    <a:pt x="11315" y="2081"/>
                  </a:lnTo>
                  <a:lnTo>
                    <a:pt x="115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4"/>
            <p:cNvSpPr/>
            <p:nvPr/>
          </p:nvSpPr>
          <p:spPr>
            <a:xfrm>
              <a:off x="9880005" y="-1879618"/>
              <a:ext cx="243115" cy="76981"/>
            </a:xfrm>
            <a:custGeom>
              <a:rect b="b" l="l" r="r" t="t"/>
              <a:pathLst>
                <a:path extrusionOk="0" h="2081" w="6572">
                  <a:moveTo>
                    <a:pt x="1" y="0"/>
                  </a:moveTo>
                  <a:lnTo>
                    <a:pt x="234" y="2081"/>
                  </a:lnTo>
                  <a:lnTo>
                    <a:pt x="6358" y="2081"/>
                  </a:lnTo>
                  <a:lnTo>
                    <a:pt x="657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4"/>
            <p:cNvSpPr/>
            <p:nvPr/>
          </p:nvSpPr>
          <p:spPr>
            <a:xfrm>
              <a:off x="9833987" y="-2078118"/>
              <a:ext cx="627134" cy="76279"/>
            </a:xfrm>
            <a:custGeom>
              <a:rect b="b" l="l" r="r" t="t"/>
              <a:pathLst>
                <a:path extrusionOk="0" h="2062" w="16953">
                  <a:moveTo>
                    <a:pt x="0" y="1"/>
                  </a:moveTo>
                  <a:lnTo>
                    <a:pt x="253" y="2061"/>
                  </a:lnTo>
                  <a:lnTo>
                    <a:pt x="16700" y="2061"/>
                  </a:lnTo>
                  <a:lnTo>
                    <a:pt x="169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4"/>
            <p:cNvSpPr/>
            <p:nvPr/>
          </p:nvSpPr>
          <p:spPr>
            <a:xfrm>
              <a:off x="9833987" y="-2078118"/>
              <a:ext cx="627134" cy="76279"/>
            </a:xfrm>
            <a:custGeom>
              <a:rect b="b" l="l" r="r" t="t"/>
              <a:pathLst>
                <a:path extrusionOk="0" fill="none" h="2062" w="16953">
                  <a:moveTo>
                    <a:pt x="14600" y="1"/>
                  </a:moveTo>
                  <a:lnTo>
                    <a:pt x="16272" y="1"/>
                  </a:lnTo>
                  <a:lnTo>
                    <a:pt x="13900" y="1"/>
                  </a:lnTo>
                  <a:lnTo>
                    <a:pt x="7057" y="1"/>
                  </a:lnTo>
                  <a:lnTo>
                    <a:pt x="4686" y="1"/>
                  </a:lnTo>
                  <a:lnTo>
                    <a:pt x="2372" y="1"/>
                  </a:lnTo>
                  <a:lnTo>
                    <a:pt x="0" y="1"/>
                  </a:lnTo>
                  <a:lnTo>
                    <a:pt x="253" y="2061"/>
                  </a:lnTo>
                  <a:lnTo>
                    <a:pt x="2372" y="2061"/>
                  </a:lnTo>
                  <a:lnTo>
                    <a:pt x="5599" y="2061"/>
                  </a:lnTo>
                  <a:lnTo>
                    <a:pt x="7057" y="2061"/>
                  </a:lnTo>
                  <a:lnTo>
                    <a:pt x="13900" y="2061"/>
                  </a:lnTo>
                  <a:lnTo>
                    <a:pt x="15359" y="2061"/>
                  </a:lnTo>
                  <a:lnTo>
                    <a:pt x="14600" y="2061"/>
                  </a:lnTo>
                  <a:lnTo>
                    <a:pt x="16700" y="2061"/>
                  </a:lnTo>
                  <a:lnTo>
                    <a:pt x="16953" y="1"/>
                  </a:lnTo>
                  <a:lnTo>
                    <a:pt x="1460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4"/>
            <p:cNvSpPr/>
            <p:nvPr/>
          </p:nvSpPr>
          <p:spPr>
            <a:xfrm>
              <a:off x="10109430" y="-2078118"/>
              <a:ext cx="224397" cy="76279"/>
            </a:xfrm>
            <a:custGeom>
              <a:rect b="b" l="l" r="r" t="t"/>
              <a:pathLst>
                <a:path extrusionOk="0" h="2062" w="6066">
                  <a:moveTo>
                    <a:pt x="253" y="1"/>
                  </a:moveTo>
                  <a:lnTo>
                    <a:pt x="0" y="2061"/>
                  </a:lnTo>
                  <a:lnTo>
                    <a:pt x="5813" y="2061"/>
                  </a:lnTo>
                  <a:lnTo>
                    <a:pt x="6066"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4"/>
            <p:cNvSpPr/>
            <p:nvPr/>
          </p:nvSpPr>
          <p:spPr>
            <a:xfrm>
              <a:off x="9833987" y="-2078118"/>
              <a:ext cx="499843" cy="76279"/>
            </a:xfrm>
            <a:custGeom>
              <a:rect b="b" l="l" r="r" t="t"/>
              <a:pathLst>
                <a:path extrusionOk="0" fill="none" h="2062" w="13512">
                  <a:moveTo>
                    <a:pt x="13512" y="1"/>
                  </a:moveTo>
                  <a:lnTo>
                    <a:pt x="8904" y="1"/>
                  </a:lnTo>
                  <a:lnTo>
                    <a:pt x="8049" y="1"/>
                  </a:lnTo>
                  <a:lnTo>
                    <a:pt x="7699" y="1"/>
                  </a:lnTo>
                  <a:lnTo>
                    <a:pt x="7446" y="2061"/>
                  </a:lnTo>
                  <a:lnTo>
                    <a:pt x="253" y="2061"/>
                  </a:lnTo>
                  <a:lnTo>
                    <a:pt x="0" y="1"/>
                  </a:lnTo>
                  <a:lnTo>
                    <a:pt x="253" y="2061"/>
                  </a:lnTo>
                  <a:lnTo>
                    <a:pt x="13259" y="2061"/>
                  </a:lnTo>
                  <a:lnTo>
                    <a:pt x="1351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4"/>
            <p:cNvSpPr/>
            <p:nvPr/>
          </p:nvSpPr>
          <p:spPr>
            <a:xfrm>
              <a:off x="9833987" y="-2078118"/>
              <a:ext cx="284805" cy="76279"/>
            </a:xfrm>
            <a:custGeom>
              <a:rect b="b" l="l" r="r" t="t"/>
              <a:pathLst>
                <a:path extrusionOk="0" h="2062" w="7699">
                  <a:moveTo>
                    <a:pt x="0" y="1"/>
                  </a:moveTo>
                  <a:lnTo>
                    <a:pt x="253" y="2061"/>
                  </a:lnTo>
                  <a:lnTo>
                    <a:pt x="7446" y="2061"/>
                  </a:lnTo>
                  <a:lnTo>
                    <a:pt x="7699"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4"/>
            <p:cNvSpPr/>
            <p:nvPr/>
          </p:nvSpPr>
          <p:spPr>
            <a:xfrm>
              <a:off x="9833987" y="-2078118"/>
              <a:ext cx="284805" cy="76279"/>
            </a:xfrm>
            <a:custGeom>
              <a:rect b="b" l="l" r="r" t="t"/>
              <a:pathLst>
                <a:path extrusionOk="0" fill="none" h="2062" w="7699">
                  <a:moveTo>
                    <a:pt x="7699" y="1"/>
                  </a:moveTo>
                  <a:lnTo>
                    <a:pt x="7057" y="1"/>
                  </a:lnTo>
                  <a:lnTo>
                    <a:pt x="4686" y="1"/>
                  </a:lnTo>
                  <a:lnTo>
                    <a:pt x="2372" y="1"/>
                  </a:lnTo>
                  <a:lnTo>
                    <a:pt x="0" y="1"/>
                  </a:lnTo>
                  <a:lnTo>
                    <a:pt x="253" y="2061"/>
                  </a:lnTo>
                  <a:lnTo>
                    <a:pt x="7446" y="2061"/>
                  </a:lnTo>
                  <a:lnTo>
                    <a:pt x="769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717750" y="365760"/>
            <a:ext cx="7708500" cy="548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Raleway Black"/>
              <a:buNone/>
              <a:defRPr b="0" i="1" sz="3000" u="none" cap="none" strike="noStrike">
                <a:solidFill>
                  <a:schemeClr val="dk1"/>
                </a:solidFill>
                <a:latin typeface="Raleway Black"/>
                <a:ea typeface="Raleway Black"/>
                <a:cs typeface="Raleway Black"/>
                <a:sym typeface="Raleway Black"/>
              </a:defRPr>
            </a:lvl1pPr>
            <a:lvl2pPr lvl="1"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2pPr>
            <a:lvl3pPr lvl="2"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3pPr>
            <a:lvl4pPr lvl="3"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4pPr>
            <a:lvl5pPr lvl="4"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5pPr>
            <a:lvl6pPr lvl="5"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6pPr>
            <a:lvl7pPr lvl="6"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7pPr>
            <a:lvl8pPr lvl="7"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8pPr>
            <a:lvl9pPr lvl="8" marR="0" rtl="0" algn="l">
              <a:lnSpc>
                <a:spcPct val="100000"/>
              </a:lnSpc>
              <a:spcBef>
                <a:spcPts val="0"/>
              </a:spcBef>
              <a:spcAft>
                <a:spcPts val="0"/>
              </a:spcAft>
              <a:buClr>
                <a:schemeClr val="dk1"/>
              </a:buClr>
              <a:buSzPts val="3500"/>
              <a:buFont typeface="Anton"/>
              <a:buNone/>
              <a:defRPr b="0" i="1" sz="3500" u="none" cap="none" strike="noStrike">
                <a:solidFill>
                  <a:schemeClr val="dk1"/>
                </a:solidFill>
                <a:latin typeface="Anton"/>
                <a:ea typeface="Anton"/>
                <a:cs typeface="Anton"/>
                <a:sym typeface="Anton"/>
              </a:defRPr>
            </a:lvl9pPr>
          </a:lstStyle>
          <a:p/>
        </p:txBody>
      </p:sp>
      <p:sp>
        <p:nvSpPr>
          <p:cNvPr id="7" name="Google Shape;7;p25"/>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1pPr>
            <a:lvl2pPr indent="-317500" lvl="1" marL="9144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2pPr>
            <a:lvl3pPr indent="-317500" lvl="2" marL="13716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3pPr>
            <a:lvl4pPr indent="-317500" lvl="3" marL="18288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4pPr>
            <a:lvl5pPr indent="-317500" lvl="4" marL="22860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5pPr>
            <a:lvl6pPr indent="-317500" lvl="5" marL="27432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6pPr>
            <a:lvl7pPr indent="-317500" lvl="6" marL="32004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7pPr>
            <a:lvl8pPr indent="-317500" lvl="7" marL="36576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8pPr>
            <a:lvl9pPr indent="-317500" lvl="8" marL="4114800" marR="0" rtl="0" algn="l">
              <a:lnSpc>
                <a:spcPct val="100000"/>
              </a:lnSpc>
              <a:spcBef>
                <a:spcPts val="0"/>
              </a:spcBef>
              <a:spcAft>
                <a:spcPts val="0"/>
              </a:spcAft>
              <a:buClr>
                <a:schemeClr val="dk2"/>
              </a:buClr>
              <a:buSzPts val="1400"/>
              <a:buFont typeface="M PLUS 1p"/>
              <a:buChar char="■"/>
              <a:defRPr b="0" i="0" sz="1400" u="none" cap="none" strike="noStrike">
                <a:solidFill>
                  <a:schemeClr val="dk2"/>
                </a:solidFill>
                <a:latin typeface="M PLUS 1p"/>
                <a:ea typeface="M PLUS 1p"/>
                <a:cs typeface="M PLUS 1p"/>
                <a:sym typeface="M PLUS 1p"/>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forbes.com/sites/blakemorgan/2023/06/01/new-data-about-airlines-competing-on-customer-experience/?sh=573cdde24904" TargetMode="External"/><Relationship Id="rId4" Type="http://schemas.openxmlformats.org/officeDocument/2006/relationships/hyperlink" Target="https://www2.deloitte.com/us/en/pages/consumer-business/articles/airline-customer-experienc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hyperlink" Target="https://www.forbes.com/sites/blakemorgan/2023/06/01/new-data-about-airlines-competing-on-customer-experience/?sh=573cdde24904" TargetMode="External"/><Relationship Id="rId6" Type="http://schemas.openxmlformats.org/officeDocument/2006/relationships/hyperlink" Target="https://www2.deloitte.com/us/en/pages/consumer-business/articles/airline-customer-experienc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grpSp>
        <p:nvGrpSpPr>
          <p:cNvPr id="3248" name="Google Shape;3248;p1"/>
          <p:cNvGrpSpPr/>
          <p:nvPr/>
        </p:nvGrpSpPr>
        <p:grpSpPr>
          <a:xfrm>
            <a:off x="7460020" y="3197463"/>
            <a:ext cx="665236" cy="1946062"/>
            <a:chOff x="8991157" y="-2384450"/>
            <a:chExt cx="665236" cy="1946062"/>
          </a:xfrm>
        </p:grpSpPr>
        <p:sp>
          <p:nvSpPr>
            <p:cNvPr id="3249" name="Google Shape;3249;p1"/>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1"/>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1"/>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1"/>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1"/>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1"/>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1"/>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7" name="Google Shape;3277;p1"/>
          <p:cNvSpPr txBox="1"/>
          <p:nvPr>
            <p:ph type="ctrTitle"/>
          </p:nvPr>
        </p:nvSpPr>
        <p:spPr>
          <a:xfrm>
            <a:off x="744350" y="1319900"/>
            <a:ext cx="5568600" cy="1977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500"/>
              <a:buNone/>
            </a:pPr>
            <a:r>
              <a:rPr lang="en" sz="6800">
                <a:solidFill>
                  <a:schemeClr val="accent5"/>
                </a:solidFill>
              </a:rPr>
              <a:t>Airline</a:t>
            </a:r>
            <a:endParaRPr sz="6800">
              <a:solidFill>
                <a:schemeClr val="accent5"/>
              </a:solidFill>
            </a:endParaRPr>
          </a:p>
          <a:p>
            <a:pPr indent="0" lvl="0" marL="0" rtl="0" algn="l">
              <a:lnSpc>
                <a:spcPct val="85000"/>
              </a:lnSpc>
              <a:spcBef>
                <a:spcPts val="0"/>
              </a:spcBef>
              <a:spcAft>
                <a:spcPts val="0"/>
              </a:spcAft>
              <a:buSzPts val="4500"/>
              <a:buNone/>
            </a:pPr>
            <a:r>
              <a:rPr lang="en" sz="6800">
                <a:solidFill>
                  <a:schemeClr val="accent5"/>
                </a:solidFill>
              </a:rPr>
              <a:t>Satisfaction</a:t>
            </a:r>
            <a:endParaRPr sz="6800">
              <a:solidFill>
                <a:schemeClr val="accent5"/>
              </a:solidFill>
            </a:endParaRPr>
          </a:p>
        </p:txBody>
      </p:sp>
      <p:sp>
        <p:nvSpPr>
          <p:cNvPr id="3278" name="Google Shape;3278;p1"/>
          <p:cNvSpPr txBox="1"/>
          <p:nvPr>
            <p:ph idx="1" type="subTitle"/>
          </p:nvPr>
        </p:nvSpPr>
        <p:spPr>
          <a:xfrm>
            <a:off x="744225" y="3449200"/>
            <a:ext cx="5183400" cy="4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Group 1 | Alberto Attie Hanono, Alisha Tran, Bella Davies, Daniel Chen, Matthew Batacan, Naveen Vaidyamath, Roubing Liao</a:t>
            </a:r>
            <a:endParaRPr sz="1200"/>
          </a:p>
        </p:txBody>
      </p:sp>
      <p:grpSp>
        <p:nvGrpSpPr>
          <p:cNvPr id="3279" name="Google Shape;3279;p1"/>
          <p:cNvGrpSpPr/>
          <p:nvPr/>
        </p:nvGrpSpPr>
        <p:grpSpPr>
          <a:xfrm>
            <a:off x="5516375" y="1285717"/>
            <a:ext cx="3480245" cy="1373835"/>
            <a:chOff x="4112050" y="-2536483"/>
            <a:chExt cx="3480245" cy="1373835"/>
          </a:xfrm>
        </p:grpSpPr>
        <p:sp>
          <p:nvSpPr>
            <p:cNvPr id="3280" name="Google Shape;3280;p1"/>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1"/>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1"/>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1"/>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1"/>
            <p:cNvSpPr/>
            <p:nvPr/>
          </p:nvSpPr>
          <p:spPr>
            <a:xfrm>
              <a:off x="5958062" y="-2441590"/>
              <a:ext cx="526636" cy="159743"/>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1"/>
            <p:cNvSpPr/>
            <p:nvPr/>
          </p:nvSpPr>
          <p:spPr>
            <a:xfrm>
              <a:off x="5382835" y="-2302118"/>
              <a:ext cx="526636" cy="159743"/>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1"/>
            <p:cNvSpPr/>
            <p:nvPr/>
          </p:nvSpPr>
          <p:spPr>
            <a:xfrm>
              <a:off x="5958062" y="-2396445"/>
              <a:ext cx="526636" cy="114598"/>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
            <p:cNvSpPr/>
            <p:nvPr/>
          </p:nvSpPr>
          <p:spPr>
            <a:xfrm>
              <a:off x="5385150" y="-2270298"/>
              <a:ext cx="524321" cy="105930"/>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1"/>
            <p:cNvSpPr/>
            <p:nvPr/>
          </p:nvSpPr>
          <p:spPr>
            <a:xfrm>
              <a:off x="4763648" y="-1801567"/>
              <a:ext cx="451987" cy="241338"/>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1"/>
            <p:cNvSpPr/>
            <p:nvPr/>
          </p:nvSpPr>
          <p:spPr>
            <a:xfrm>
              <a:off x="4833667" y="-1546366"/>
              <a:ext cx="452552" cy="240772"/>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1"/>
            <p:cNvSpPr/>
            <p:nvPr/>
          </p:nvSpPr>
          <p:spPr>
            <a:xfrm>
              <a:off x="4902529" y="-1794622"/>
              <a:ext cx="313107" cy="234392"/>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
            <p:cNvSpPr/>
            <p:nvPr/>
          </p:nvSpPr>
          <p:spPr>
            <a:xfrm>
              <a:off x="5020573" y="-1528410"/>
              <a:ext cx="265647" cy="222817"/>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
            <p:cNvSpPr/>
            <p:nvPr/>
          </p:nvSpPr>
          <p:spPr>
            <a:xfrm>
              <a:off x="6835358" y="-1828756"/>
              <a:ext cx="756937" cy="277222"/>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
            <p:cNvSpPr/>
            <p:nvPr/>
          </p:nvSpPr>
          <p:spPr>
            <a:xfrm>
              <a:off x="6835358" y="-1828756"/>
              <a:ext cx="756937" cy="277222"/>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1"/>
            <p:cNvSpPr/>
            <p:nvPr/>
          </p:nvSpPr>
          <p:spPr>
            <a:xfrm>
              <a:off x="4112050" y="-2490208"/>
              <a:ext cx="3054909" cy="1005220"/>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1"/>
            <p:cNvSpPr/>
            <p:nvPr/>
          </p:nvSpPr>
          <p:spPr>
            <a:xfrm>
              <a:off x="4112050" y="-2490208"/>
              <a:ext cx="3054909" cy="1005220"/>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1"/>
            <p:cNvSpPr/>
            <p:nvPr/>
          </p:nvSpPr>
          <p:spPr>
            <a:xfrm>
              <a:off x="6440684" y="-2230376"/>
              <a:ext cx="899316" cy="600128"/>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1"/>
            <p:cNvSpPr/>
            <p:nvPr/>
          </p:nvSpPr>
          <p:spPr>
            <a:xfrm>
              <a:off x="5422758" y="-2536483"/>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
            <p:cNvSpPr/>
            <p:nvPr/>
          </p:nvSpPr>
          <p:spPr>
            <a:xfrm>
              <a:off x="4200563" y="-2424819"/>
              <a:ext cx="54432" cy="64285"/>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
            <p:cNvSpPr/>
            <p:nvPr/>
          </p:nvSpPr>
          <p:spPr>
            <a:xfrm>
              <a:off x="4299521" y="-2320639"/>
              <a:ext cx="55590" cy="100142"/>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
            <p:cNvSpPr/>
            <p:nvPr/>
          </p:nvSpPr>
          <p:spPr>
            <a:xfrm>
              <a:off x="4299521" y="-2320639"/>
              <a:ext cx="55590" cy="100142"/>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
            <p:cNvSpPr/>
            <p:nvPr/>
          </p:nvSpPr>
          <p:spPr>
            <a:xfrm>
              <a:off x="4378235" y="-2261630"/>
              <a:ext cx="24901" cy="29558"/>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
            <p:cNvSpPr/>
            <p:nvPr/>
          </p:nvSpPr>
          <p:spPr>
            <a:xfrm>
              <a:off x="4378235" y="-2261630"/>
              <a:ext cx="24901" cy="29558"/>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
            <p:cNvSpPr/>
            <p:nvPr/>
          </p:nvSpPr>
          <p:spPr>
            <a:xfrm>
              <a:off x="4408897" y="-2250054"/>
              <a:ext cx="24336" cy="29558"/>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
            <p:cNvSpPr/>
            <p:nvPr/>
          </p:nvSpPr>
          <p:spPr>
            <a:xfrm>
              <a:off x="4408897" y="-2250054"/>
              <a:ext cx="24336" cy="29558"/>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
            <p:cNvSpPr/>
            <p:nvPr/>
          </p:nvSpPr>
          <p:spPr>
            <a:xfrm>
              <a:off x="4439585" y="-2237886"/>
              <a:ext cx="24309" cy="28966"/>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
            <p:cNvSpPr/>
            <p:nvPr/>
          </p:nvSpPr>
          <p:spPr>
            <a:xfrm>
              <a:off x="4439585" y="-2237886"/>
              <a:ext cx="24309" cy="28966"/>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
            <p:cNvSpPr/>
            <p:nvPr/>
          </p:nvSpPr>
          <p:spPr>
            <a:xfrm>
              <a:off x="4470247" y="-2226311"/>
              <a:ext cx="24336" cy="29531"/>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
            <p:cNvSpPr/>
            <p:nvPr/>
          </p:nvSpPr>
          <p:spPr>
            <a:xfrm>
              <a:off x="4470247" y="-2226311"/>
              <a:ext cx="24336" cy="29531"/>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
            <p:cNvSpPr/>
            <p:nvPr/>
          </p:nvSpPr>
          <p:spPr>
            <a:xfrm>
              <a:off x="4500909" y="-2214170"/>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
            <p:cNvSpPr/>
            <p:nvPr/>
          </p:nvSpPr>
          <p:spPr>
            <a:xfrm>
              <a:off x="4500909" y="-2214170"/>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
            <p:cNvSpPr/>
            <p:nvPr/>
          </p:nvSpPr>
          <p:spPr>
            <a:xfrm>
              <a:off x="4531598" y="-2202594"/>
              <a:ext cx="24309" cy="29531"/>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
            <p:cNvSpPr/>
            <p:nvPr/>
          </p:nvSpPr>
          <p:spPr>
            <a:xfrm>
              <a:off x="4531598" y="-2202594"/>
              <a:ext cx="24309" cy="29531"/>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
            <p:cNvSpPr/>
            <p:nvPr/>
          </p:nvSpPr>
          <p:spPr>
            <a:xfrm>
              <a:off x="4562260" y="-2190427"/>
              <a:ext cx="24336" cy="28939"/>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
            <p:cNvSpPr/>
            <p:nvPr/>
          </p:nvSpPr>
          <p:spPr>
            <a:xfrm>
              <a:off x="4562260" y="-2190427"/>
              <a:ext cx="24336" cy="28939"/>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
            <p:cNvSpPr/>
            <p:nvPr/>
          </p:nvSpPr>
          <p:spPr>
            <a:xfrm>
              <a:off x="4592922" y="-2178878"/>
              <a:ext cx="24336" cy="29558"/>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
            <p:cNvSpPr/>
            <p:nvPr/>
          </p:nvSpPr>
          <p:spPr>
            <a:xfrm>
              <a:off x="4592922" y="-2178878"/>
              <a:ext cx="24336" cy="29558"/>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
            <p:cNvSpPr/>
            <p:nvPr/>
          </p:nvSpPr>
          <p:spPr>
            <a:xfrm>
              <a:off x="4623611" y="-2167302"/>
              <a:ext cx="24309" cy="29558"/>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
            <p:cNvSpPr/>
            <p:nvPr/>
          </p:nvSpPr>
          <p:spPr>
            <a:xfrm>
              <a:off x="4623611" y="-2167302"/>
              <a:ext cx="24309" cy="29558"/>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
            <p:cNvSpPr/>
            <p:nvPr/>
          </p:nvSpPr>
          <p:spPr>
            <a:xfrm>
              <a:off x="4653680" y="-2155134"/>
              <a:ext cx="24928" cy="28966"/>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1"/>
            <p:cNvSpPr/>
            <p:nvPr/>
          </p:nvSpPr>
          <p:spPr>
            <a:xfrm>
              <a:off x="4653680" y="-2155134"/>
              <a:ext cx="24928" cy="28966"/>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1"/>
            <p:cNvSpPr/>
            <p:nvPr/>
          </p:nvSpPr>
          <p:spPr>
            <a:xfrm>
              <a:off x="4684369" y="-2143559"/>
              <a:ext cx="24336" cy="29531"/>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1"/>
            <p:cNvSpPr/>
            <p:nvPr/>
          </p:nvSpPr>
          <p:spPr>
            <a:xfrm>
              <a:off x="4684369" y="-2143559"/>
              <a:ext cx="24336" cy="29531"/>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1"/>
            <p:cNvSpPr/>
            <p:nvPr/>
          </p:nvSpPr>
          <p:spPr>
            <a:xfrm>
              <a:off x="4715031" y="-2131418"/>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1"/>
            <p:cNvSpPr/>
            <p:nvPr/>
          </p:nvSpPr>
          <p:spPr>
            <a:xfrm>
              <a:off x="4715031" y="-2131418"/>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1"/>
            <p:cNvSpPr/>
            <p:nvPr/>
          </p:nvSpPr>
          <p:spPr>
            <a:xfrm>
              <a:off x="4745693" y="-2119842"/>
              <a:ext cx="24336" cy="29531"/>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1"/>
            <p:cNvSpPr/>
            <p:nvPr/>
          </p:nvSpPr>
          <p:spPr>
            <a:xfrm>
              <a:off x="4745693" y="-2119842"/>
              <a:ext cx="24336" cy="29531"/>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
            <p:cNvSpPr/>
            <p:nvPr/>
          </p:nvSpPr>
          <p:spPr>
            <a:xfrm>
              <a:off x="4881127" y="-2088588"/>
              <a:ext cx="24309" cy="28966"/>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1"/>
            <p:cNvSpPr/>
            <p:nvPr/>
          </p:nvSpPr>
          <p:spPr>
            <a:xfrm>
              <a:off x="4881127" y="-2088588"/>
              <a:ext cx="24309" cy="28966"/>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1"/>
            <p:cNvSpPr/>
            <p:nvPr/>
          </p:nvSpPr>
          <p:spPr>
            <a:xfrm>
              <a:off x="4911789" y="-2077013"/>
              <a:ext cx="24336" cy="29531"/>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
            <p:cNvSpPr/>
            <p:nvPr/>
          </p:nvSpPr>
          <p:spPr>
            <a:xfrm>
              <a:off x="4911789" y="-2077013"/>
              <a:ext cx="24336" cy="29531"/>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1"/>
            <p:cNvSpPr/>
            <p:nvPr/>
          </p:nvSpPr>
          <p:spPr>
            <a:xfrm>
              <a:off x="4942451" y="-2064872"/>
              <a:ext cx="24336" cy="28966"/>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1"/>
            <p:cNvSpPr/>
            <p:nvPr/>
          </p:nvSpPr>
          <p:spPr>
            <a:xfrm>
              <a:off x="4942451" y="-2064872"/>
              <a:ext cx="24336" cy="28966"/>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1"/>
            <p:cNvSpPr/>
            <p:nvPr/>
          </p:nvSpPr>
          <p:spPr>
            <a:xfrm>
              <a:off x="4973140" y="-2053296"/>
              <a:ext cx="24309" cy="28966"/>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
            <p:cNvSpPr/>
            <p:nvPr/>
          </p:nvSpPr>
          <p:spPr>
            <a:xfrm>
              <a:off x="4973140" y="-2053296"/>
              <a:ext cx="24309" cy="28966"/>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1"/>
            <p:cNvSpPr/>
            <p:nvPr/>
          </p:nvSpPr>
          <p:spPr>
            <a:xfrm>
              <a:off x="5003209" y="-2041720"/>
              <a:ext cx="24928" cy="29558"/>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1"/>
            <p:cNvSpPr/>
            <p:nvPr/>
          </p:nvSpPr>
          <p:spPr>
            <a:xfrm>
              <a:off x="5003209" y="-2041720"/>
              <a:ext cx="24928" cy="29558"/>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1"/>
            <p:cNvSpPr/>
            <p:nvPr/>
          </p:nvSpPr>
          <p:spPr>
            <a:xfrm>
              <a:off x="5033898" y="-2029553"/>
              <a:ext cx="24336" cy="28939"/>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
            <p:cNvSpPr/>
            <p:nvPr/>
          </p:nvSpPr>
          <p:spPr>
            <a:xfrm>
              <a:off x="5033898" y="-2029553"/>
              <a:ext cx="24336" cy="28939"/>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
            <p:cNvSpPr/>
            <p:nvPr/>
          </p:nvSpPr>
          <p:spPr>
            <a:xfrm>
              <a:off x="5064560" y="-2017977"/>
              <a:ext cx="24336" cy="29531"/>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
            <p:cNvSpPr/>
            <p:nvPr/>
          </p:nvSpPr>
          <p:spPr>
            <a:xfrm>
              <a:off x="5064560" y="-2017977"/>
              <a:ext cx="24336" cy="29531"/>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1"/>
            <p:cNvSpPr/>
            <p:nvPr/>
          </p:nvSpPr>
          <p:spPr>
            <a:xfrm>
              <a:off x="5095222" y="-2005836"/>
              <a:ext cx="24336" cy="28966"/>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1"/>
            <p:cNvSpPr/>
            <p:nvPr/>
          </p:nvSpPr>
          <p:spPr>
            <a:xfrm>
              <a:off x="5095222" y="-2005836"/>
              <a:ext cx="24336" cy="28966"/>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1"/>
            <p:cNvSpPr/>
            <p:nvPr/>
          </p:nvSpPr>
          <p:spPr>
            <a:xfrm>
              <a:off x="5125911" y="-1994260"/>
              <a:ext cx="24336" cy="29531"/>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1"/>
            <p:cNvSpPr/>
            <p:nvPr/>
          </p:nvSpPr>
          <p:spPr>
            <a:xfrm>
              <a:off x="5125911" y="-1994260"/>
              <a:ext cx="24336" cy="29531"/>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
            <p:cNvSpPr/>
            <p:nvPr/>
          </p:nvSpPr>
          <p:spPr>
            <a:xfrm>
              <a:off x="5156573" y="-1982120"/>
              <a:ext cx="24336" cy="28966"/>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
            <p:cNvSpPr/>
            <p:nvPr/>
          </p:nvSpPr>
          <p:spPr>
            <a:xfrm>
              <a:off x="5156573" y="-1982120"/>
              <a:ext cx="24336" cy="28966"/>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
            <p:cNvSpPr/>
            <p:nvPr/>
          </p:nvSpPr>
          <p:spPr>
            <a:xfrm>
              <a:off x="5187235" y="-1970544"/>
              <a:ext cx="24336" cy="29558"/>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
            <p:cNvSpPr/>
            <p:nvPr/>
          </p:nvSpPr>
          <p:spPr>
            <a:xfrm>
              <a:off x="5187235" y="-1970544"/>
              <a:ext cx="24336" cy="29558"/>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
            <p:cNvSpPr/>
            <p:nvPr/>
          </p:nvSpPr>
          <p:spPr>
            <a:xfrm>
              <a:off x="5217923" y="-1958968"/>
              <a:ext cx="24336" cy="29558"/>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
            <p:cNvSpPr/>
            <p:nvPr/>
          </p:nvSpPr>
          <p:spPr>
            <a:xfrm>
              <a:off x="5217923" y="-1958968"/>
              <a:ext cx="24336" cy="29558"/>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
            <p:cNvSpPr/>
            <p:nvPr/>
          </p:nvSpPr>
          <p:spPr>
            <a:xfrm>
              <a:off x="5248585" y="-1946801"/>
              <a:ext cx="24336" cy="28939"/>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
            <p:cNvSpPr/>
            <p:nvPr/>
          </p:nvSpPr>
          <p:spPr>
            <a:xfrm>
              <a:off x="5248585" y="-1946801"/>
              <a:ext cx="24336" cy="28939"/>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
            <p:cNvSpPr/>
            <p:nvPr/>
          </p:nvSpPr>
          <p:spPr>
            <a:xfrm>
              <a:off x="5404264" y="-1894737"/>
              <a:ext cx="24309" cy="28966"/>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
            <p:cNvSpPr/>
            <p:nvPr/>
          </p:nvSpPr>
          <p:spPr>
            <a:xfrm>
              <a:off x="5404264" y="-1894737"/>
              <a:ext cx="24309" cy="28966"/>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
            <p:cNvSpPr/>
            <p:nvPr/>
          </p:nvSpPr>
          <p:spPr>
            <a:xfrm>
              <a:off x="5434925" y="-1883162"/>
              <a:ext cx="24336" cy="29558"/>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
            <p:cNvSpPr/>
            <p:nvPr/>
          </p:nvSpPr>
          <p:spPr>
            <a:xfrm>
              <a:off x="5434925" y="-1883162"/>
              <a:ext cx="24336" cy="29558"/>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
            <p:cNvSpPr/>
            <p:nvPr/>
          </p:nvSpPr>
          <p:spPr>
            <a:xfrm>
              <a:off x="5465587" y="-1871586"/>
              <a:ext cx="24336" cy="29558"/>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
            <p:cNvSpPr/>
            <p:nvPr/>
          </p:nvSpPr>
          <p:spPr>
            <a:xfrm>
              <a:off x="5465587" y="-1871586"/>
              <a:ext cx="24336" cy="29558"/>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
            <p:cNvSpPr/>
            <p:nvPr/>
          </p:nvSpPr>
          <p:spPr>
            <a:xfrm>
              <a:off x="5496276" y="-1859418"/>
              <a:ext cx="24309" cy="28939"/>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
            <p:cNvSpPr/>
            <p:nvPr/>
          </p:nvSpPr>
          <p:spPr>
            <a:xfrm>
              <a:off x="5496276" y="-1859418"/>
              <a:ext cx="24309" cy="28939"/>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
            <p:cNvSpPr/>
            <p:nvPr/>
          </p:nvSpPr>
          <p:spPr>
            <a:xfrm>
              <a:off x="5526346" y="-1847843"/>
              <a:ext cx="24928" cy="29531"/>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
            <p:cNvSpPr/>
            <p:nvPr/>
          </p:nvSpPr>
          <p:spPr>
            <a:xfrm>
              <a:off x="5526346" y="-1847843"/>
              <a:ext cx="24928" cy="29531"/>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
            <p:cNvSpPr/>
            <p:nvPr/>
          </p:nvSpPr>
          <p:spPr>
            <a:xfrm>
              <a:off x="5557035" y="-1835702"/>
              <a:ext cx="24336" cy="28966"/>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
            <p:cNvSpPr/>
            <p:nvPr/>
          </p:nvSpPr>
          <p:spPr>
            <a:xfrm>
              <a:off x="5557035" y="-1835702"/>
              <a:ext cx="24336" cy="28966"/>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
            <p:cNvSpPr/>
            <p:nvPr/>
          </p:nvSpPr>
          <p:spPr>
            <a:xfrm>
              <a:off x="5587696" y="-1824126"/>
              <a:ext cx="24336" cy="29531"/>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
            <p:cNvSpPr/>
            <p:nvPr/>
          </p:nvSpPr>
          <p:spPr>
            <a:xfrm>
              <a:off x="5587696" y="-1824126"/>
              <a:ext cx="24336" cy="29531"/>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1"/>
            <p:cNvSpPr/>
            <p:nvPr/>
          </p:nvSpPr>
          <p:spPr>
            <a:xfrm>
              <a:off x="5618358" y="-1811985"/>
              <a:ext cx="24336" cy="28966"/>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1"/>
            <p:cNvSpPr/>
            <p:nvPr/>
          </p:nvSpPr>
          <p:spPr>
            <a:xfrm>
              <a:off x="5618358" y="-1811985"/>
              <a:ext cx="24336" cy="28966"/>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1"/>
            <p:cNvSpPr/>
            <p:nvPr/>
          </p:nvSpPr>
          <p:spPr>
            <a:xfrm>
              <a:off x="5649047" y="-1800410"/>
              <a:ext cx="24336" cy="29558"/>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1"/>
            <p:cNvSpPr/>
            <p:nvPr/>
          </p:nvSpPr>
          <p:spPr>
            <a:xfrm>
              <a:off x="5649047" y="-1800410"/>
              <a:ext cx="24336" cy="29558"/>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1"/>
            <p:cNvSpPr/>
            <p:nvPr/>
          </p:nvSpPr>
          <p:spPr>
            <a:xfrm>
              <a:off x="5679709" y="-1788834"/>
              <a:ext cx="24336" cy="29558"/>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1"/>
            <p:cNvSpPr/>
            <p:nvPr/>
          </p:nvSpPr>
          <p:spPr>
            <a:xfrm>
              <a:off x="5679709" y="-1788834"/>
              <a:ext cx="24336" cy="29558"/>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1"/>
            <p:cNvSpPr/>
            <p:nvPr/>
          </p:nvSpPr>
          <p:spPr>
            <a:xfrm>
              <a:off x="5710371" y="-1776666"/>
              <a:ext cx="24336" cy="28966"/>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1"/>
            <p:cNvSpPr/>
            <p:nvPr/>
          </p:nvSpPr>
          <p:spPr>
            <a:xfrm>
              <a:off x="5710371" y="-1776666"/>
              <a:ext cx="24336" cy="28966"/>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1"/>
            <p:cNvSpPr/>
            <p:nvPr/>
          </p:nvSpPr>
          <p:spPr>
            <a:xfrm>
              <a:off x="5741060" y="-1765091"/>
              <a:ext cx="24309" cy="29531"/>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
            <p:cNvSpPr/>
            <p:nvPr/>
          </p:nvSpPr>
          <p:spPr>
            <a:xfrm>
              <a:off x="5741060" y="-1765091"/>
              <a:ext cx="24309" cy="29531"/>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1"/>
            <p:cNvSpPr/>
            <p:nvPr/>
          </p:nvSpPr>
          <p:spPr>
            <a:xfrm>
              <a:off x="5771722" y="-1752950"/>
              <a:ext cx="24336" cy="28966"/>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1"/>
            <p:cNvSpPr/>
            <p:nvPr/>
          </p:nvSpPr>
          <p:spPr>
            <a:xfrm>
              <a:off x="5771722" y="-1752950"/>
              <a:ext cx="24336" cy="28966"/>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1"/>
            <p:cNvSpPr/>
            <p:nvPr/>
          </p:nvSpPr>
          <p:spPr>
            <a:xfrm>
              <a:off x="4810516" y="-2192176"/>
              <a:ext cx="54998" cy="100142"/>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1"/>
            <p:cNvSpPr/>
            <p:nvPr/>
          </p:nvSpPr>
          <p:spPr>
            <a:xfrm>
              <a:off x="5319762" y="-2002956"/>
              <a:ext cx="55590" cy="100142"/>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1"/>
            <p:cNvSpPr/>
            <p:nvPr/>
          </p:nvSpPr>
          <p:spPr>
            <a:xfrm>
              <a:off x="5319762" y="-2002956"/>
              <a:ext cx="55590" cy="100142"/>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1"/>
            <p:cNvSpPr/>
            <p:nvPr/>
          </p:nvSpPr>
          <p:spPr>
            <a:xfrm>
              <a:off x="6201123" y="-2203752"/>
              <a:ext cx="1138878" cy="693298"/>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
            <p:cNvSpPr/>
            <p:nvPr/>
          </p:nvSpPr>
          <p:spPr>
            <a:xfrm>
              <a:off x="4112615" y="-2335122"/>
              <a:ext cx="592" cy="4092"/>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1"/>
            <p:cNvSpPr/>
            <p:nvPr/>
          </p:nvSpPr>
          <p:spPr>
            <a:xfrm>
              <a:off x="4112615" y="-2331057"/>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1"/>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1"/>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
            <p:cNvSpPr/>
            <p:nvPr/>
          </p:nvSpPr>
          <p:spPr>
            <a:xfrm>
              <a:off x="4112615" y="-2332214"/>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
            <p:cNvSpPr/>
            <p:nvPr/>
          </p:nvSpPr>
          <p:spPr>
            <a:xfrm>
              <a:off x="4112615" y="-2332806"/>
              <a:ext cx="27" cy="619"/>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
            <p:cNvSpPr/>
            <p:nvPr/>
          </p:nvSpPr>
          <p:spPr>
            <a:xfrm>
              <a:off x="4112615" y="-2332806"/>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1"/>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1"/>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1"/>
            <p:cNvSpPr/>
            <p:nvPr/>
          </p:nvSpPr>
          <p:spPr>
            <a:xfrm>
              <a:off x="4112615"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1"/>
            <p:cNvSpPr/>
            <p:nvPr/>
          </p:nvSpPr>
          <p:spPr>
            <a:xfrm>
              <a:off x="4113180"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
            <p:cNvSpPr/>
            <p:nvPr/>
          </p:nvSpPr>
          <p:spPr>
            <a:xfrm>
              <a:off x="4113180" y="-2334529"/>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
            <p:cNvSpPr/>
            <p:nvPr/>
          </p:nvSpPr>
          <p:spPr>
            <a:xfrm>
              <a:off x="4113180" y="-2335122"/>
              <a:ext cx="27" cy="27"/>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
            <p:cNvSpPr/>
            <p:nvPr/>
          </p:nvSpPr>
          <p:spPr>
            <a:xfrm>
              <a:off x="4112050" y="-2393565"/>
              <a:ext cx="2383066" cy="877915"/>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
            <p:cNvSpPr/>
            <p:nvPr/>
          </p:nvSpPr>
          <p:spPr>
            <a:xfrm>
              <a:off x="5771722" y="-1752950"/>
              <a:ext cx="24336" cy="28966"/>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
            <p:cNvSpPr/>
            <p:nvPr/>
          </p:nvSpPr>
          <p:spPr>
            <a:xfrm>
              <a:off x="5741060" y="-1765091"/>
              <a:ext cx="24309" cy="29531"/>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
            <p:cNvSpPr/>
            <p:nvPr/>
          </p:nvSpPr>
          <p:spPr>
            <a:xfrm>
              <a:off x="5710371" y="-1776666"/>
              <a:ext cx="24336" cy="28966"/>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
            <p:cNvSpPr/>
            <p:nvPr/>
          </p:nvSpPr>
          <p:spPr>
            <a:xfrm>
              <a:off x="4112050" y="-2393565"/>
              <a:ext cx="2383066" cy="877915"/>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
            <p:cNvSpPr/>
            <p:nvPr/>
          </p:nvSpPr>
          <p:spPr>
            <a:xfrm>
              <a:off x="4299521" y="-2265103"/>
              <a:ext cx="46922" cy="44606"/>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
            <p:cNvSpPr/>
            <p:nvPr/>
          </p:nvSpPr>
          <p:spPr>
            <a:xfrm>
              <a:off x="4379958" y="-2238479"/>
              <a:ext cx="16825" cy="6407"/>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
            <p:cNvSpPr/>
            <p:nvPr/>
          </p:nvSpPr>
          <p:spPr>
            <a:xfrm>
              <a:off x="4379958" y="-2238479"/>
              <a:ext cx="16825" cy="6407"/>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
            <p:cNvSpPr/>
            <p:nvPr/>
          </p:nvSpPr>
          <p:spPr>
            <a:xfrm>
              <a:off x="4409489" y="-2228061"/>
              <a:ext cx="19113" cy="756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
            <p:cNvSpPr/>
            <p:nvPr/>
          </p:nvSpPr>
          <p:spPr>
            <a:xfrm>
              <a:off x="4409489" y="-2228061"/>
              <a:ext cx="19113" cy="756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
            <p:cNvSpPr/>
            <p:nvPr/>
          </p:nvSpPr>
          <p:spPr>
            <a:xfrm>
              <a:off x="4439585" y="-2217643"/>
              <a:ext cx="20836" cy="8722"/>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
            <p:cNvSpPr/>
            <p:nvPr/>
          </p:nvSpPr>
          <p:spPr>
            <a:xfrm>
              <a:off x="4439585" y="-2217643"/>
              <a:ext cx="20836" cy="8722"/>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
            <p:cNvSpPr/>
            <p:nvPr/>
          </p:nvSpPr>
          <p:spPr>
            <a:xfrm>
              <a:off x="4470247" y="-2207225"/>
              <a:ext cx="21428" cy="10445"/>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
            <p:cNvSpPr/>
            <p:nvPr/>
          </p:nvSpPr>
          <p:spPr>
            <a:xfrm>
              <a:off x="4470247" y="-2207225"/>
              <a:ext cx="21428" cy="10445"/>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
            <p:cNvSpPr/>
            <p:nvPr/>
          </p:nvSpPr>
          <p:spPr>
            <a:xfrm>
              <a:off x="4500909" y="-2196214"/>
              <a:ext cx="22021" cy="11010"/>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
            <p:cNvSpPr/>
            <p:nvPr/>
          </p:nvSpPr>
          <p:spPr>
            <a:xfrm>
              <a:off x="4500909" y="-2196214"/>
              <a:ext cx="22021" cy="11010"/>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1"/>
            <p:cNvSpPr/>
            <p:nvPr/>
          </p:nvSpPr>
          <p:spPr>
            <a:xfrm>
              <a:off x="4531598" y="-2185796"/>
              <a:ext cx="21994" cy="12733"/>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1"/>
            <p:cNvSpPr/>
            <p:nvPr/>
          </p:nvSpPr>
          <p:spPr>
            <a:xfrm>
              <a:off x="4531598" y="-2185796"/>
              <a:ext cx="21994" cy="12733"/>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
            <p:cNvSpPr/>
            <p:nvPr/>
          </p:nvSpPr>
          <p:spPr>
            <a:xfrm>
              <a:off x="4562260" y="-2175405"/>
              <a:ext cx="22021" cy="13918"/>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
            <p:cNvSpPr/>
            <p:nvPr/>
          </p:nvSpPr>
          <p:spPr>
            <a:xfrm>
              <a:off x="4562260" y="-2175405"/>
              <a:ext cx="22021" cy="13918"/>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
            <p:cNvSpPr/>
            <p:nvPr/>
          </p:nvSpPr>
          <p:spPr>
            <a:xfrm>
              <a:off x="4592922" y="-2164395"/>
              <a:ext cx="22021" cy="15075"/>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1"/>
            <p:cNvSpPr/>
            <p:nvPr/>
          </p:nvSpPr>
          <p:spPr>
            <a:xfrm>
              <a:off x="4592922" y="-2164395"/>
              <a:ext cx="22021" cy="15075"/>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1"/>
            <p:cNvSpPr/>
            <p:nvPr/>
          </p:nvSpPr>
          <p:spPr>
            <a:xfrm>
              <a:off x="4623611" y="-2153977"/>
              <a:ext cx="22586" cy="16233"/>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1"/>
            <p:cNvSpPr/>
            <p:nvPr/>
          </p:nvSpPr>
          <p:spPr>
            <a:xfrm>
              <a:off x="4623611" y="-2153977"/>
              <a:ext cx="22586" cy="16233"/>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1"/>
            <p:cNvSpPr/>
            <p:nvPr/>
          </p:nvSpPr>
          <p:spPr>
            <a:xfrm>
              <a:off x="4653680" y="-2143559"/>
              <a:ext cx="23178" cy="1739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1"/>
            <p:cNvSpPr/>
            <p:nvPr/>
          </p:nvSpPr>
          <p:spPr>
            <a:xfrm>
              <a:off x="4653680" y="-2143559"/>
              <a:ext cx="23178" cy="1739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1"/>
            <p:cNvSpPr/>
            <p:nvPr/>
          </p:nvSpPr>
          <p:spPr>
            <a:xfrm>
              <a:off x="4684369" y="-2132575"/>
              <a:ext cx="23178" cy="18548"/>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1"/>
            <p:cNvSpPr/>
            <p:nvPr/>
          </p:nvSpPr>
          <p:spPr>
            <a:xfrm>
              <a:off x="4684369" y="-2132575"/>
              <a:ext cx="23178" cy="18548"/>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
            <p:cNvSpPr/>
            <p:nvPr/>
          </p:nvSpPr>
          <p:spPr>
            <a:xfrm>
              <a:off x="4715031" y="-2122157"/>
              <a:ext cx="23178" cy="19705"/>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
            <p:cNvSpPr/>
            <p:nvPr/>
          </p:nvSpPr>
          <p:spPr>
            <a:xfrm>
              <a:off x="4715031" y="-2122157"/>
              <a:ext cx="23178" cy="19705"/>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1"/>
            <p:cNvSpPr/>
            <p:nvPr/>
          </p:nvSpPr>
          <p:spPr>
            <a:xfrm>
              <a:off x="4745693" y="-2111739"/>
              <a:ext cx="23178" cy="21428"/>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1"/>
            <p:cNvSpPr/>
            <p:nvPr/>
          </p:nvSpPr>
          <p:spPr>
            <a:xfrm>
              <a:off x="4745693" y="-2111739"/>
              <a:ext cx="23178" cy="21428"/>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1"/>
            <p:cNvSpPr/>
            <p:nvPr/>
          </p:nvSpPr>
          <p:spPr>
            <a:xfrm>
              <a:off x="4892111" y="-2061399"/>
              <a:ext cx="5222" cy="1777"/>
            </a:xfrm>
            <a:custGeom>
              <a:rect b="b" l="l" r="r" t="t"/>
              <a:pathLst>
                <a:path extrusionOk="0" h="66" w="194">
                  <a:moveTo>
                    <a:pt x="1" y="1"/>
                  </a:moveTo>
                  <a:lnTo>
                    <a:pt x="130" y="65"/>
                  </a:lnTo>
                  <a:lnTo>
                    <a:pt x="194" y="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1"/>
            <p:cNvSpPr/>
            <p:nvPr/>
          </p:nvSpPr>
          <p:spPr>
            <a:xfrm>
              <a:off x="4892111" y="-2061399"/>
              <a:ext cx="5222" cy="1777"/>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1"/>
            <p:cNvSpPr/>
            <p:nvPr/>
          </p:nvSpPr>
          <p:spPr>
            <a:xfrm>
              <a:off x="4912354" y="-2054454"/>
              <a:ext cx="17983" cy="6972"/>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1"/>
            <p:cNvSpPr/>
            <p:nvPr/>
          </p:nvSpPr>
          <p:spPr>
            <a:xfrm>
              <a:off x="4912354" y="-2054454"/>
              <a:ext cx="17983" cy="6972"/>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
            <p:cNvSpPr/>
            <p:nvPr/>
          </p:nvSpPr>
          <p:spPr>
            <a:xfrm>
              <a:off x="4942451" y="-2044036"/>
              <a:ext cx="19705" cy="813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1"/>
            <p:cNvSpPr/>
            <p:nvPr/>
          </p:nvSpPr>
          <p:spPr>
            <a:xfrm>
              <a:off x="4942451" y="-2044036"/>
              <a:ext cx="19705" cy="813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1"/>
            <p:cNvSpPr/>
            <p:nvPr/>
          </p:nvSpPr>
          <p:spPr>
            <a:xfrm>
              <a:off x="4972548" y="-2033618"/>
              <a:ext cx="21428" cy="9880"/>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1"/>
            <p:cNvSpPr/>
            <p:nvPr/>
          </p:nvSpPr>
          <p:spPr>
            <a:xfrm>
              <a:off x="4972548" y="-2033618"/>
              <a:ext cx="21428" cy="9880"/>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
            <p:cNvSpPr/>
            <p:nvPr/>
          </p:nvSpPr>
          <p:spPr>
            <a:xfrm>
              <a:off x="5003209" y="-2023199"/>
              <a:ext cx="22021" cy="11037"/>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
            <p:cNvSpPr/>
            <p:nvPr/>
          </p:nvSpPr>
          <p:spPr>
            <a:xfrm>
              <a:off x="5003209" y="-2023199"/>
              <a:ext cx="22021" cy="11037"/>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
            <p:cNvSpPr/>
            <p:nvPr/>
          </p:nvSpPr>
          <p:spPr>
            <a:xfrm>
              <a:off x="5033898" y="-2012189"/>
              <a:ext cx="22021" cy="11576"/>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1"/>
            <p:cNvSpPr/>
            <p:nvPr/>
          </p:nvSpPr>
          <p:spPr>
            <a:xfrm>
              <a:off x="5033898" y="-2012189"/>
              <a:ext cx="22021" cy="11576"/>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1"/>
            <p:cNvSpPr/>
            <p:nvPr/>
          </p:nvSpPr>
          <p:spPr>
            <a:xfrm>
              <a:off x="5064560" y="-2001798"/>
              <a:ext cx="22021" cy="13352"/>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1"/>
            <p:cNvSpPr/>
            <p:nvPr/>
          </p:nvSpPr>
          <p:spPr>
            <a:xfrm>
              <a:off x="5064560" y="-2001798"/>
              <a:ext cx="22021" cy="13352"/>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1"/>
            <p:cNvSpPr/>
            <p:nvPr/>
          </p:nvSpPr>
          <p:spPr>
            <a:xfrm>
              <a:off x="5095222" y="-1991380"/>
              <a:ext cx="22613" cy="14510"/>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
            <p:cNvSpPr/>
            <p:nvPr/>
          </p:nvSpPr>
          <p:spPr>
            <a:xfrm>
              <a:off x="5095222" y="-1991380"/>
              <a:ext cx="22613" cy="14510"/>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1"/>
            <p:cNvSpPr/>
            <p:nvPr/>
          </p:nvSpPr>
          <p:spPr>
            <a:xfrm>
              <a:off x="5125911" y="-1980370"/>
              <a:ext cx="22586" cy="15641"/>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
            <p:cNvSpPr/>
            <p:nvPr/>
          </p:nvSpPr>
          <p:spPr>
            <a:xfrm>
              <a:off x="5125911" y="-1980370"/>
              <a:ext cx="22586" cy="15641"/>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
            <p:cNvSpPr/>
            <p:nvPr/>
          </p:nvSpPr>
          <p:spPr>
            <a:xfrm>
              <a:off x="5156573" y="-1969952"/>
              <a:ext cx="22586" cy="16798"/>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
            <p:cNvSpPr/>
            <p:nvPr/>
          </p:nvSpPr>
          <p:spPr>
            <a:xfrm>
              <a:off x="5156573" y="-1969952"/>
              <a:ext cx="22586" cy="16798"/>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
            <p:cNvSpPr/>
            <p:nvPr/>
          </p:nvSpPr>
          <p:spPr>
            <a:xfrm>
              <a:off x="5187235" y="-1959534"/>
              <a:ext cx="22613" cy="18548"/>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
            <p:cNvSpPr/>
            <p:nvPr/>
          </p:nvSpPr>
          <p:spPr>
            <a:xfrm>
              <a:off x="5187235" y="-1959534"/>
              <a:ext cx="22613" cy="18548"/>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
            <p:cNvSpPr/>
            <p:nvPr/>
          </p:nvSpPr>
          <p:spPr>
            <a:xfrm>
              <a:off x="5217923" y="-1948550"/>
              <a:ext cx="23178" cy="19140"/>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
            <p:cNvSpPr/>
            <p:nvPr/>
          </p:nvSpPr>
          <p:spPr>
            <a:xfrm>
              <a:off x="5217923" y="-1948550"/>
              <a:ext cx="23178" cy="19140"/>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
            <p:cNvSpPr/>
            <p:nvPr/>
          </p:nvSpPr>
          <p:spPr>
            <a:xfrm>
              <a:off x="6506665" y="-1590918"/>
              <a:ext cx="657413" cy="105930"/>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1"/>
            <p:cNvSpPr/>
            <p:nvPr/>
          </p:nvSpPr>
          <p:spPr>
            <a:xfrm>
              <a:off x="6503192" y="-1515111"/>
              <a:ext cx="27" cy="619"/>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
            <p:cNvSpPr/>
            <p:nvPr/>
          </p:nvSpPr>
          <p:spPr>
            <a:xfrm>
              <a:off x="650203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
            <p:cNvSpPr/>
            <p:nvPr/>
          </p:nvSpPr>
          <p:spPr>
            <a:xfrm>
              <a:off x="650144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
            <p:cNvSpPr/>
            <p:nvPr/>
          </p:nvSpPr>
          <p:spPr>
            <a:xfrm>
              <a:off x="6500877" y="-1515111"/>
              <a:ext cx="27" cy="27"/>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
            <p:cNvSpPr/>
            <p:nvPr/>
          </p:nvSpPr>
          <p:spPr>
            <a:xfrm>
              <a:off x="6499719"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
            <p:cNvSpPr/>
            <p:nvPr/>
          </p:nvSpPr>
          <p:spPr>
            <a:xfrm>
              <a:off x="6499127"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
            <p:cNvSpPr/>
            <p:nvPr/>
          </p:nvSpPr>
          <p:spPr>
            <a:xfrm>
              <a:off x="6498562"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1"/>
            <p:cNvSpPr/>
            <p:nvPr/>
          </p:nvSpPr>
          <p:spPr>
            <a:xfrm>
              <a:off x="649740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
            <p:cNvSpPr/>
            <p:nvPr/>
          </p:nvSpPr>
          <p:spPr>
            <a:xfrm>
              <a:off x="649681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
            <p:cNvSpPr/>
            <p:nvPr/>
          </p:nvSpPr>
          <p:spPr>
            <a:xfrm>
              <a:off x="6496246" y="-1515677"/>
              <a:ext cx="592" cy="592"/>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
            <p:cNvSpPr/>
            <p:nvPr/>
          </p:nvSpPr>
          <p:spPr>
            <a:xfrm>
              <a:off x="6495089" y="-1515677"/>
              <a:ext cx="1184" cy="27"/>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1"/>
            <p:cNvSpPr/>
            <p:nvPr/>
          </p:nvSpPr>
          <p:spPr>
            <a:xfrm>
              <a:off x="6506665" y="-1590918"/>
              <a:ext cx="657413" cy="105930"/>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
            <p:cNvSpPr/>
            <p:nvPr/>
          </p:nvSpPr>
          <p:spPr>
            <a:xfrm>
              <a:off x="5248585" y="-1938132"/>
              <a:ext cx="23178" cy="20271"/>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1"/>
            <p:cNvSpPr/>
            <p:nvPr/>
          </p:nvSpPr>
          <p:spPr>
            <a:xfrm>
              <a:off x="5248585" y="-1938132"/>
              <a:ext cx="23178" cy="20271"/>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
            <p:cNvSpPr/>
            <p:nvPr/>
          </p:nvSpPr>
          <p:spPr>
            <a:xfrm>
              <a:off x="5404264" y="-1884319"/>
              <a:ext cx="23151" cy="18548"/>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1"/>
            <p:cNvSpPr/>
            <p:nvPr/>
          </p:nvSpPr>
          <p:spPr>
            <a:xfrm>
              <a:off x="5404264" y="-1884319"/>
              <a:ext cx="23151" cy="18548"/>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1"/>
            <p:cNvSpPr/>
            <p:nvPr/>
          </p:nvSpPr>
          <p:spPr>
            <a:xfrm>
              <a:off x="5434925" y="-1873901"/>
              <a:ext cx="23178" cy="20298"/>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1"/>
            <p:cNvSpPr/>
            <p:nvPr/>
          </p:nvSpPr>
          <p:spPr>
            <a:xfrm>
              <a:off x="5434925" y="-1873901"/>
              <a:ext cx="23178" cy="20298"/>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1"/>
            <p:cNvSpPr/>
            <p:nvPr/>
          </p:nvSpPr>
          <p:spPr>
            <a:xfrm>
              <a:off x="5465587" y="-1863483"/>
              <a:ext cx="23178" cy="2145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1"/>
            <p:cNvSpPr/>
            <p:nvPr/>
          </p:nvSpPr>
          <p:spPr>
            <a:xfrm>
              <a:off x="5465587" y="-1863483"/>
              <a:ext cx="23178" cy="2145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1"/>
            <p:cNvSpPr/>
            <p:nvPr/>
          </p:nvSpPr>
          <p:spPr>
            <a:xfrm>
              <a:off x="5496276" y="-1853065"/>
              <a:ext cx="23151" cy="22586"/>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1"/>
            <p:cNvSpPr/>
            <p:nvPr/>
          </p:nvSpPr>
          <p:spPr>
            <a:xfrm>
              <a:off x="5496276" y="-1853065"/>
              <a:ext cx="23151" cy="22586"/>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
            <p:cNvSpPr/>
            <p:nvPr/>
          </p:nvSpPr>
          <p:spPr>
            <a:xfrm>
              <a:off x="5526346" y="-1842055"/>
              <a:ext cx="24336" cy="23743"/>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
            <p:cNvSpPr/>
            <p:nvPr/>
          </p:nvSpPr>
          <p:spPr>
            <a:xfrm>
              <a:off x="5526346" y="-1842055"/>
              <a:ext cx="24336" cy="23743"/>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1"/>
            <p:cNvSpPr/>
            <p:nvPr/>
          </p:nvSpPr>
          <p:spPr>
            <a:xfrm>
              <a:off x="5557035" y="-1831637"/>
              <a:ext cx="24336" cy="24901"/>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1"/>
            <p:cNvSpPr/>
            <p:nvPr/>
          </p:nvSpPr>
          <p:spPr>
            <a:xfrm>
              <a:off x="5557035" y="-1831637"/>
              <a:ext cx="24336" cy="24901"/>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1"/>
            <p:cNvSpPr/>
            <p:nvPr/>
          </p:nvSpPr>
          <p:spPr>
            <a:xfrm>
              <a:off x="5587696" y="-1821246"/>
              <a:ext cx="24336" cy="26651"/>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1"/>
            <p:cNvSpPr/>
            <p:nvPr/>
          </p:nvSpPr>
          <p:spPr>
            <a:xfrm>
              <a:off x="5587696" y="-1821246"/>
              <a:ext cx="24336" cy="26651"/>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1"/>
            <p:cNvSpPr/>
            <p:nvPr/>
          </p:nvSpPr>
          <p:spPr>
            <a:xfrm>
              <a:off x="5618358" y="-1810235"/>
              <a:ext cx="24336" cy="27216"/>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1"/>
            <p:cNvSpPr/>
            <p:nvPr/>
          </p:nvSpPr>
          <p:spPr>
            <a:xfrm>
              <a:off x="5618358" y="-1810235"/>
              <a:ext cx="24336" cy="27216"/>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
            <p:cNvSpPr/>
            <p:nvPr/>
          </p:nvSpPr>
          <p:spPr>
            <a:xfrm>
              <a:off x="5649047" y="-1799252"/>
              <a:ext cx="24336" cy="28401"/>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
            <p:cNvSpPr/>
            <p:nvPr/>
          </p:nvSpPr>
          <p:spPr>
            <a:xfrm>
              <a:off x="5649047" y="-1799252"/>
              <a:ext cx="24336" cy="28401"/>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
            <p:cNvSpPr/>
            <p:nvPr/>
          </p:nvSpPr>
          <p:spPr>
            <a:xfrm>
              <a:off x="5679709" y="-1788242"/>
              <a:ext cx="24336" cy="28966"/>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
            <p:cNvSpPr/>
            <p:nvPr/>
          </p:nvSpPr>
          <p:spPr>
            <a:xfrm>
              <a:off x="5679709" y="-1788242"/>
              <a:ext cx="24336" cy="28966"/>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
            <p:cNvSpPr/>
            <p:nvPr/>
          </p:nvSpPr>
          <p:spPr>
            <a:xfrm>
              <a:off x="5710371" y="-1776666"/>
              <a:ext cx="24336" cy="28966"/>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
            <p:cNvSpPr/>
            <p:nvPr/>
          </p:nvSpPr>
          <p:spPr>
            <a:xfrm>
              <a:off x="5710371" y="-1776666"/>
              <a:ext cx="24336" cy="28966"/>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
            <p:cNvSpPr/>
            <p:nvPr/>
          </p:nvSpPr>
          <p:spPr>
            <a:xfrm>
              <a:off x="5741060" y="-1765091"/>
              <a:ext cx="24309" cy="29531"/>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1"/>
            <p:cNvSpPr/>
            <p:nvPr/>
          </p:nvSpPr>
          <p:spPr>
            <a:xfrm>
              <a:off x="5741060" y="-1765091"/>
              <a:ext cx="24309" cy="29531"/>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
            <p:cNvSpPr/>
            <p:nvPr/>
          </p:nvSpPr>
          <p:spPr>
            <a:xfrm>
              <a:off x="5771722" y="-1752950"/>
              <a:ext cx="24336" cy="28966"/>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
            <p:cNvSpPr/>
            <p:nvPr/>
          </p:nvSpPr>
          <p:spPr>
            <a:xfrm>
              <a:off x="5771722" y="-1752950"/>
              <a:ext cx="24336" cy="28966"/>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
            <p:cNvSpPr/>
            <p:nvPr/>
          </p:nvSpPr>
          <p:spPr>
            <a:xfrm>
              <a:off x="5348701" y="-1903998"/>
              <a:ext cx="2342" cy="619"/>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
            <p:cNvSpPr/>
            <p:nvPr/>
          </p:nvSpPr>
          <p:spPr>
            <a:xfrm>
              <a:off x="5348701" y="-1903998"/>
              <a:ext cx="2342" cy="619"/>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
            <p:cNvSpPr/>
            <p:nvPr/>
          </p:nvSpPr>
          <p:spPr>
            <a:xfrm>
              <a:off x="6201123" y="-1637786"/>
              <a:ext cx="479176" cy="127332"/>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
            <p:cNvSpPr/>
            <p:nvPr/>
          </p:nvSpPr>
          <p:spPr>
            <a:xfrm>
              <a:off x="6201123" y="-1637786"/>
              <a:ext cx="479176" cy="127332"/>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
            <p:cNvSpPr/>
            <p:nvPr/>
          </p:nvSpPr>
          <p:spPr>
            <a:xfrm>
              <a:off x="4748600" y="-2040563"/>
              <a:ext cx="792256" cy="877915"/>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
            <p:cNvSpPr/>
            <p:nvPr/>
          </p:nvSpPr>
          <p:spPr>
            <a:xfrm>
              <a:off x="6585944" y="-1608282"/>
              <a:ext cx="424771" cy="33566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
            <p:cNvSpPr/>
            <p:nvPr/>
          </p:nvSpPr>
          <p:spPr>
            <a:xfrm>
              <a:off x="4876497" y="-2033618"/>
              <a:ext cx="664359" cy="837966"/>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
            <p:cNvSpPr/>
            <p:nvPr/>
          </p:nvSpPr>
          <p:spPr>
            <a:xfrm>
              <a:off x="5422758" y="-2454431"/>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
            <p:cNvSpPr/>
            <p:nvPr/>
          </p:nvSpPr>
          <p:spPr>
            <a:xfrm>
              <a:off x="6425635" y="-1879097"/>
              <a:ext cx="149325" cy="112283"/>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
            <p:cNvSpPr/>
            <p:nvPr/>
          </p:nvSpPr>
          <p:spPr>
            <a:xfrm>
              <a:off x="6425635" y="-1879097"/>
              <a:ext cx="149325" cy="112283"/>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
            <p:cNvSpPr/>
            <p:nvPr/>
          </p:nvSpPr>
          <p:spPr>
            <a:xfrm>
              <a:off x="6440684" y="-1860010"/>
              <a:ext cx="159178" cy="6716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
            <p:cNvSpPr/>
            <p:nvPr/>
          </p:nvSpPr>
          <p:spPr>
            <a:xfrm>
              <a:off x="6974830" y="-1636063"/>
              <a:ext cx="50933" cy="24336"/>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
            <p:cNvSpPr/>
            <p:nvPr/>
          </p:nvSpPr>
          <p:spPr>
            <a:xfrm>
              <a:off x="6974830" y="-1636063"/>
              <a:ext cx="50933" cy="24336"/>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
            <p:cNvSpPr/>
            <p:nvPr/>
          </p:nvSpPr>
          <p:spPr>
            <a:xfrm>
              <a:off x="6779795" y="-1685246"/>
              <a:ext cx="245968" cy="73519"/>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
            <p:cNvSpPr/>
            <p:nvPr/>
          </p:nvSpPr>
          <p:spPr>
            <a:xfrm>
              <a:off x="6779795" y="-1685246"/>
              <a:ext cx="245968" cy="73519"/>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
            <p:cNvSpPr/>
            <p:nvPr/>
          </p:nvSpPr>
          <p:spPr>
            <a:xfrm>
              <a:off x="6824347" y="-1698544"/>
              <a:ext cx="150510" cy="68296"/>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
            <p:cNvSpPr/>
            <p:nvPr/>
          </p:nvSpPr>
          <p:spPr>
            <a:xfrm>
              <a:off x="6533288" y="-1808512"/>
              <a:ext cx="311357" cy="1528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
            <p:cNvSpPr/>
            <p:nvPr/>
          </p:nvSpPr>
          <p:spPr>
            <a:xfrm>
              <a:off x="6533288" y="-1808512"/>
              <a:ext cx="311357" cy="1528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1" name="Google Shape;3511;p1"/>
          <p:cNvGrpSpPr/>
          <p:nvPr/>
        </p:nvGrpSpPr>
        <p:grpSpPr>
          <a:xfrm flipH="1">
            <a:off x="6365673" y="3938138"/>
            <a:ext cx="811246" cy="1205364"/>
            <a:chOff x="8044750" y="-1789024"/>
            <a:chExt cx="811246" cy="1205364"/>
          </a:xfrm>
        </p:grpSpPr>
        <p:sp>
          <p:nvSpPr>
            <p:cNvPr id="3512" name="Google Shape;3512;p1"/>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1"/>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1"/>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1"/>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3" name="Shape 4783"/>
        <p:cNvGrpSpPr/>
        <p:nvPr/>
      </p:nvGrpSpPr>
      <p:grpSpPr>
        <a:xfrm>
          <a:off x="0" y="0"/>
          <a:ext cx="0" cy="0"/>
          <a:chOff x="0" y="0"/>
          <a:chExt cx="0" cy="0"/>
        </a:xfrm>
      </p:grpSpPr>
      <p:sp>
        <p:nvSpPr>
          <p:cNvPr id="4784" name="Google Shape;4784;p11"/>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Ridge Regression</a:t>
            </a:r>
            <a:endParaRPr sz="4000"/>
          </a:p>
        </p:txBody>
      </p:sp>
      <p:grpSp>
        <p:nvGrpSpPr>
          <p:cNvPr id="4785" name="Google Shape;4785;p11"/>
          <p:cNvGrpSpPr/>
          <p:nvPr/>
        </p:nvGrpSpPr>
        <p:grpSpPr>
          <a:xfrm flipH="1">
            <a:off x="1314894" y="112891"/>
            <a:ext cx="1143167" cy="451268"/>
            <a:chOff x="5454775" y="-1447800"/>
            <a:chExt cx="3232025" cy="1275850"/>
          </a:xfrm>
        </p:grpSpPr>
        <p:sp>
          <p:nvSpPr>
            <p:cNvPr id="4786" name="Google Shape;4786;p11"/>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11"/>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11"/>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11"/>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11"/>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11"/>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11"/>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11"/>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11"/>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11"/>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11"/>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11"/>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11"/>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11"/>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11"/>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11"/>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11"/>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11"/>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11"/>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11"/>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11"/>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11"/>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11"/>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11"/>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11"/>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11"/>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11"/>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11"/>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11"/>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11"/>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11"/>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11"/>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11"/>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11"/>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11"/>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11"/>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11"/>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11"/>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11"/>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11"/>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11"/>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11"/>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11"/>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11"/>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11"/>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11"/>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11"/>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11"/>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11"/>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11"/>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11"/>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11"/>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11"/>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11"/>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11"/>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11"/>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11"/>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11"/>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11"/>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11"/>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11"/>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11"/>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11"/>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11"/>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11"/>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11"/>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11"/>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11"/>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11"/>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11"/>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11"/>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11"/>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11"/>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11"/>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11"/>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11"/>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11"/>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11"/>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11"/>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11"/>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11"/>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11"/>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11"/>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11"/>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11"/>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11"/>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11"/>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11"/>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11"/>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11"/>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11"/>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11"/>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11"/>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11"/>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11"/>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11"/>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11"/>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11"/>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11"/>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11"/>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11"/>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11"/>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11"/>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11"/>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11"/>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11"/>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11"/>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11"/>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11"/>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11"/>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11"/>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11"/>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11"/>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11"/>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11"/>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11"/>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11"/>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11"/>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11"/>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11"/>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11"/>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11"/>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11"/>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11"/>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11"/>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11"/>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11"/>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11"/>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11"/>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11"/>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11"/>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11"/>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11"/>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11"/>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11"/>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11"/>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11"/>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11"/>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11"/>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11"/>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11"/>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11"/>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11"/>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11"/>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11"/>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11"/>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11"/>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11"/>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11"/>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11"/>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11"/>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11"/>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11"/>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11"/>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11"/>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11"/>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11"/>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11"/>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11"/>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11"/>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11"/>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11"/>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11"/>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11"/>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11"/>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11"/>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11"/>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11"/>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11"/>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11"/>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11"/>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11"/>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11"/>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11"/>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11"/>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11"/>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11"/>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11"/>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11"/>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11"/>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11"/>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11"/>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11"/>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11"/>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11"/>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11"/>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11"/>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11"/>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11"/>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11"/>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11"/>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11"/>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11"/>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11"/>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11"/>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11"/>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11"/>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11"/>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11"/>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11"/>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11"/>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11"/>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11"/>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11"/>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11"/>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11"/>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11"/>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11"/>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11"/>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11"/>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11"/>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11"/>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11"/>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11"/>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11"/>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11"/>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11"/>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11"/>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11"/>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11"/>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11"/>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11"/>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11"/>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11"/>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11"/>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11"/>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11"/>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11"/>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11"/>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11"/>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11"/>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11"/>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8" name="Google Shape;5018;p11"/>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019" name="Google Shape;5019;p11"/>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020" name="Google Shape;5020;p11"/>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[1.012, 1.022, 0.993, 1.018, 1.064]</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1.022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
        <p:nvSpPr>
          <p:cNvPr id="5021" name="Google Shape;5021;p11"/>
          <p:cNvSpPr txBox="1"/>
          <p:nvPr>
            <p:ph idx="1" type="subTitle"/>
          </p:nvPr>
        </p:nvSpPr>
        <p:spPr>
          <a:xfrm>
            <a:off x="4982800" y="3327938"/>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1.031</a:t>
            </a:r>
            <a:endParaRPr>
              <a:solidFill>
                <a:schemeClr val="dk2"/>
              </a:solidFill>
            </a:endParaRPr>
          </a:p>
        </p:txBody>
      </p:sp>
      <p:sp>
        <p:nvSpPr>
          <p:cNvPr id="5022" name="Google Shape;5022;p11"/>
          <p:cNvSpPr txBox="1"/>
          <p:nvPr/>
        </p:nvSpPr>
        <p:spPr>
          <a:xfrm>
            <a:off x="1724975" y="3897000"/>
            <a:ext cx="5277600" cy="97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 PLUS 1p"/>
                <a:ea typeface="M PLUS 1p"/>
                <a:cs typeface="M PLUS 1p"/>
                <a:sym typeface="M PLUS 1p"/>
              </a:rPr>
              <a:t>Best Alpha: 27.825</a:t>
            </a:r>
            <a:endParaRPr b="0" i="0" sz="1400" u="none" cap="none" strike="noStrike">
              <a:solidFill>
                <a:schemeClr val="dk2"/>
              </a:solidFill>
              <a:latin typeface="M PLUS 1p"/>
              <a:ea typeface="M PLUS 1p"/>
              <a:cs typeface="M PLUS 1p"/>
              <a:sym typeface="M PLUS 1p"/>
            </a:endParaRPr>
          </a:p>
          <a:p>
            <a:pPr indent="0" lvl="0" marL="0" rtl="0" algn="ctr">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Lowest </a:t>
            </a:r>
            <a:r>
              <a:rPr lang="en">
                <a:solidFill>
                  <a:schemeClr val="dk2"/>
                </a:solidFill>
                <a:latin typeface="M PLUS 1p"/>
                <a:ea typeface="M PLUS 1p"/>
                <a:cs typeface="M PLUS 1p"/>
                <a:sym typeface="M PLUS 1p"/>
              </a:rPr>
              <a:t>coefficients: CabinType_First Class, CabinType_Premium Economy, TravelType_Couple Leisure</a:t>
            </a:r>
            <a:endParaRPr>
              <a:solidFill>
                <a:schemeClr val="dk2"/>
              </a:solidFill>
              <a:latin typeface="M PLUS 1p"/>
              <a:ea typeface="M PLUS 1p"/>
              <a:cs typeface="M PLUS 1p"/>
              <a:sym typeface="M PLUS 1p"/>
            </a:endParaRPr>
          </a:p>
          <a:p>
            <a:pPr indent="0" lvl="0" marL="0" rtl="0" algn="ctr">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Largest Coefficients: Recommended, ValueRating</a:t>
            </a:r>
            <a:endParaRPr>
              <a:solidFill>
                <a:schemeClr val="dk2"/>
              </a:solidFill>
              <a:latin typeface="M PLUS 1p"/>
              <a:ea typeface="M PLUS 1p"/>
              <a:cs typeface="M PLUS 1p"/>
              <a:sym typeface="M PLUS 1p"/>
            </a:endParaRPr>
          </a:p>
        </p:txBody>
      </p:sp>
      <p:sp>
        <p:nvSpPr>
          <p:cNvPr id="5023" name="Google Shape;5023;p11"/>
          <p:cNvSpPr txBox="1"/>
          <p:nvPr>
            <p:ph idx="4294967295" type="title"/>
          </p:nvPr>
        </p:nvSpPr>
        <p:spPr>
          <a:xfrm>
            <a:off x="4986975" y="276098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024" name="Google Shape;5024;p11"/>
          <p:cNvSpPr txBox="1"/>
          <p:nvPr>
            <p:ph idx="1" type="subTitle"/>
          </p:nvPr>
        </p:nvSpPr>
        <p:spPr>
          <a:xfrm>
            <a:off x="4988925" y="32957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1.031</a:t>
            </a:r>
            <a:endParaRPr>
              <a:solidFill>
                <a:srgbClr val="212121"/>
              </a:solidFill>
            </a:endParaRPr>
          </a:p>
        </p:txBody>
      </p:sp>
      <p:sp>
        <p:nvSpPr>
          <p:cNvPr id="5025" name="Google Shape;5025;p11"/>
          <p:cNvSpPr txBox="1"/>
          <p:nvPr>
            <p:ph idx="4294967295" type="title"/>
          </p:nvPr>
        </p:nvSpPr>
        <p:spPr>
          <a:xfrm>
            <a:off x="1588150" y="279433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5026" name="Google Shape;5026;p11"/>
          <p:cNvSpPr txBox="1"/>
          <p:nvPr>
            <p:ph idx="1" type="subTitle"/>
          </p:nvPr>
        </p:nvSpPr>
        <p:spPr>
          <a:xfrm>
            <a:off x="1590100" y="32445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1.021</a:t>
            </a:r>
            <a:endParaRPr>
              <a:solidFill>
                <a:srgbClr val="21212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0" name="Shape 5030"/>
        <p:cNvGrpSpPr/>
        <p:nvPr/>
      </p:nvGrpSpPr>
      <p:grpSpPr>
        <a:xfrm>
          <a:off x="0" y="0"/>
          <a:ext cx="0" cy="0"/>
          <a:chOff x="0" y="0"/>
          <a:chExt cx="0" cy="0"/>
        </a:xfrm>
      </p:grpSpPr>
      <p:sp>
        <p:nvSpPr>
          <p:cNvPr id="5031" name="Google Shape;5031;p10"/>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000"/>
              <a:t>Lasso Regression</a:t>
            </a:r>
            <a:endParaRPr sz="4000"/>
          </a:p>
        </p:txBody>
      </p:sp>
      <p:sp>
        <p:nvSpPr>
          <p:cNvPr id="5032" name="Google Shape;5032;p10"/>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033" name="Google Shape;5033;p10"/>
          <p:cNvSpPr txBox="1"/>
          <p:nvPr>
            <p:ph idx="4294967295" type="title"/>
          </p:nvPr>
        </p:nvSpPr>
        <p:spPr>
          <a:xfrm>
            <a:off x="4986975" y="276098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034" name="Google Shape;5034;p10"/>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035" name="Google Shape;5035;p10"/>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[1.012, 1.022, 0.992, 1.018, 1.064]</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1.022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
        <p:nvSpPr>
          <p:cNvPr id="5036" name="Google Shape;5036;p10"/>
          <p:cNvSpPr txBox="1"/>
          <p:nvPr>
            <p:ph idx="4294967295" type="subTitle"/>
          </p:nvPr>
        </p:nvSpPr>
        <p:spPr>
          <a:xfrm>
            <a:off x="4988925" y="3320659"/>
            <a:ext cx="2501700" cy="400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400" u="none" cap="none" strike="noStrike">
                <a:solidFill>
                  <a:schemeClr val="dk2"/>
                </a:solidFill>
                <a:latin typeface="M PLUS 1p"/>
                <a:ea typeface="M PLUS 1p"/>
                <a:cs typeface="M PLUS 1p"/>
                <a:sym typeface="M PLUS 1p"/>
              </a:rPr>
              <a:t>1.031</a:t>
            </a:r>
            <a:endParaRPr b="0" i="0" sz="1400" u="none" cap="none" strike="noStrike">
              <a:solidFill>
                <a:schemeClr val="dk2"/>
              </a:solidFill>
              <a:latin typeface="M PLUS 1p"/>
              <a:ea typeface="M PLUS 1p"/>
              <a:cs typeface="M PLUS 1p"/>
              <a:sym typeface="M PLUS 1p"/>
            </a:endParaRPr>
          </a:p>
        </p:txBody>
      </p:sp>
      <p:sp>
        <p:nvSpPr>
          <p:cNvPr id="5037" name="Google Shape;5037;p10"/>
          <p:cNvSpPr txBox="1"/>
          <p:nvPr/>
        </p:nvSpPr>
        <p:spPr>
          <a:xfrm>
            <a:off x="1909175" y="3914850"/>
            <a:ext cx="5375100" cy="97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 PLUS 1p"/>
                <a:ea typeface="M PLUS 1p"/>
                <a:cs typeface="M PLUS 1p"/>
                <a:sym typeface="M PLUS 1p"/>
              </a:rPr>
              <a:t>Best Alpha: 0.001</a:t>
            </a:r>
            <a:endParaRPr b="0" i="0" sz="14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0-coefficients: CabinType_First Class, CabinType_Premium Economy, TravelType_Couple Leisure</a:t>
            </a:r>
            <a:endParaRPr>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Largest Coefficients: </a:t>
            </a:r>
            <a:r>
              <a:rPr lang="en">
                <a:solidFill>
                  <a:schemeClr val="dk2"/>
                </a:solidFill>
                <a:latin typeface="M PLUS 1p"/>
                <a:ea typeface="M PLUS 1p"/>
                <a:cs typeface="M PLUS 1p"/>
                <a:sym typeface="M PLUS 1p"/>
              </a:rPr>
              <a:t>Recommended</a:t>
            </a:r>
            <a:r>
              <a:rPr lang="en">
                <a:solidFill>
                  <a:schemeClr val="dk2"/>
                </a:solidFill>
                <a:latin typeface="M PLUS 1p"/>
                <a:ea typeface="M PLUS 1p"/>
                <a:cs typeface="M PLUS 1p"/>
                <a:sym typeface="M PLUS 1p"/>
              </a:rPr>
              <a:t>, ValueRating</a:t>
            </a:r>
            <a:endParaRPr>
              <a:solidFill>
                <a:schemeClr val="dk2"/>
              </a:solidFill>
              <a:latin typeface="M PLUS 1p"/>
              <a:ea typeface="M PLUS 1p"/>
              <a:cs typeface="M PLUS 1p"/>
              <a:sym typeface="M PLUS 1p"/>
            </a:endParaRPr>
          </a:p>
        </p:txBody>
      </p:sp>
      <p:sp>
        <p:nvSpPr>
          <p:cNvPr id="5038" name="Google Shape;5038;p10"/>
          <p:cNvSpPr txBox="1"/>
          <p:nvPr>
            <p:ph idx="4294967295" type="title"/>
          </p:nvPr>
        </p:nvSpPr>
        <p:spPr>
          <a:xfrm>
            <a:off x="1588150" y="279433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5039" name="Google Shape;5039;p10"/>
          <p:cNvSpPr txBox="1"/>
          <p:nvPr>
            <p:ph idx="4294967295" type="subTitle"/>
          </p:nvPr>
        </p:nvSpPr>
        <p:spPr>
          <a:xfrm>
            <a:off x="1590100" y="3337335"/>
            <a:ext cx="2501700" cy="400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400" u="none" cap="none" strike="noStrike">
                <a:solidFill>
                  <a:srgbClr val="212121"/>
                </a:solidFill>
                <a:latin typeface="M PLUS 1p"/>
                <a:ea typeface="M PLUS 1p"/>
                <a:cs typeface="M PLUS 1p"/>
                <a:sym typeface="M PLUS 1p"/>
              </a:rPr>
              <a:t>1.021</a:t>
            </a:r>
            <a:endParaRPr b="0" i="0" sz="1400" u="none" cap="none" strike="noStrike">
              <a:solidFill>
                <a:srgbClr val="212121"/>
              </a:solidFill>
              <a:latin typeface="M PLUS 1p"/>
              <a:ea typeface="M PLUS 1p"/>
              <a:cs typeface="M PLUS 1p"/>
              <a:sym typeface="M PLUS 1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3" name="Shape 5043"/>
        <p:cNvGrpSpPr/>
        <p:nvPr/>
      </p:nvGrpSpPr>
      <p:grpSpPr>
        <a:xfrm>
          <a:off x="0" y="0"/>
          <a:ext cx="0" cy="0"/>
          <a:chOff x="0" y="0"/>
          <a:chExt cx="0" cy="0"/>
        </a:xfrm>
      </p:grpSpPr>
      <p:sp>
        <p:nvSpPr>
          <p:cNvPr id="5044" name="Google Shape;5044;p12"/>
          <p:cNvSpPr txBox="1"/>
          <p:nvPr>
            <p:ph type="title"/>
          </p:nvPr>
        </p:nvSpPr>
        <p:spPr>
          <a:xfrm>
            <a:off x="1588150" y="564150"/>
            <a:ext cx="57168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ElasticNet Regression</a:t>
            </a:r>
            <a:endParaRPr sz="4000"/>
          </a:p>
        </p:txBody>
      </p:sp>
      <p:grpSp>
        <p:nvGrpSpPr>
          <p:cNvPr id="5045" name="Google Shape;5045;p12"/>
          <p:cNvGrpSpPr/>
          <p:nvPr/>
        </p:nvGrpSpPr>
        <p:grpSpPr>
          <a:xfrm flipH="1">
            <a:off x="1314894" y="112891"/>
            <a:ext cx="1143167" cy="451268"/>
            <a:chOff x="5454775" y="-1447800"/>
            <a:chExt cx="3232025" cy="1275850"/>
          </a:xfrm>
        </p:grpSpPr>
        <p:sp>
          <p:nvSpPr>
            <p:cNvPr id="5046" name="Google Shape;5046;p12"/>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12"/>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12"/>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12"/>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12"/>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12"/>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12"/>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12"/>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12"/>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12"/>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12"/>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12"/>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12"/>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12"/>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12"/>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12"/>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12"/>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12"/>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12"/>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12"/>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12"/>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12"/>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12"/>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12"/>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12"/>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12"/>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12"/>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12"/>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12"/>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12"/>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12"/>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12"/>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12"/>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12"/>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12"/>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12"/>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12"/>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12"/>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12"/>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12"/>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12"/>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12"/>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12"/>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12"/>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12"/>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12"/>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12"/>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12"/>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12"/>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12"/>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12"/>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12"/>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12"/>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12"/>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12"/>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12"/>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12"/>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12"/>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12"/>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12"/>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12"/>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12"/>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12"/>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12"/>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12"/>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12"/>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12"/>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12"/>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12"/>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12"/>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12"/>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12"/>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12"/>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12"/>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12"/>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12"/>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12"/>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12"/>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12"/>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12"/>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12"/>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12"/>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12"/>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12"/>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12"/>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12"/>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12"/>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12"/>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12"/>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12"/>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12"/>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12"/>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12"/>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12"/>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12"/>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12"/>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12"/>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12"/>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12"/>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12"/>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12"/>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12"/>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12"/>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12"/>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12"/>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12"/>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12"/>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12"/>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12"/>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12"/>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12"/>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12"/>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12"/>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12"/>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12"/>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12"/>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12"/>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12"/>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12"/>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12"/>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12"/>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12"/>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12"/>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12"/>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12"/>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12"/>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12"/>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12"/>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12"/>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12"/>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12"/>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12"/>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12"/>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12"/>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12"/>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12"/>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12"/>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12"/>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12"/>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12"/>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12"/>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12"/>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12"/>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12"/>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12"/>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12"/>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12"/>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12"/>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12"/>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12"/>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12"/>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12"/>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12"/>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12"/>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12"/>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12"/>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12"/>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12"/>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12"/>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12"/>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12"/>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12"/>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12"/>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12"/>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12"/>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12"/>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12"/>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12"/>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12"/>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12"/>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12"/>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12"/>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12"/>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12"/>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12"/>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12"/>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12"/>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12"/>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12"/>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12"/>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12"/>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12"/>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12"/>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12"/>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12"/>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12"/>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12"/>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12"/>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12"/>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12"/>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12"/>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12"/>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12"/>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12"/>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12"/>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12"/>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12"/>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12"/>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12"/>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12"/>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12"/>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12"/>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12"/>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12"/>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12"/>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12"/>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12"/>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12"/>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12"/>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12"/>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12"/>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12"/>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12"/>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12"/>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12"/>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12"/>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12"/>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12"/>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12"/>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12"/>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12"/>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12"/>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12"/>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12"/>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12"/>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12"/>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12"/>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12"/>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12"/>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12"/>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12"/>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12"/>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8" name="Google Shape;5278;p12"/>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279" name="Google Shape;5279;p12"/>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280" name="Google Shape;5280;p12"/>
          <p:cNvSpPr txBox="1"/>
          <p:nvPr>
            <p:ph idx="4294967295" type="subTitle"/>
          </p:nvPr>
        </p:nvSpPr>
        <p:spPr>
          <a:xfrm>
            <a:off x="2232300" y="1896500"/>
            <a:ext cx="49314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lang="en" sz="1600"/>
              <a:t>[1.012, 1.022, 0.992, 1.018, 1.064]</a:t>
            </a:r>
            <a:endParaRPr sz="1600"/>
          </a:p>
          <a:p>
            <a:pPr indent="0" lvl="0" marL="0" marR="0" rtl="0" algn="ctr">
              <a:lnSpc>
                <a:spcPct val="100000"/>
              </a:lnSpc>
              <a:spcBef>
                <a:spcPts val="0"/>
              </a:spcBef>
              <a:spcAft>
                <a:spcPts val="0"/>
              </a:spcAft>
              <a:buClr>
                <a:schemeClr val="dk2"/>
              </a:buClr>
              <a:buSzPts val="1400"/>
              <a:buFont typeface="M PLUS 1p"/>
              <a:buNone/>
            </a:pPr>
            <a:r>
              <a:rPr lang="en" sz="1600"/>
              <a:t>Average:1.022</a:t>
            </a:r>
            <a:endParaRPr sz="1600"/>
          </a:p>
          <a:p>
            <a:pPr indent="0" lvl="0" marL="0" marR="0" rtl="0" algn="ctr">
              <a:lnSpc>
                <a:spcPct val="100000"/>
              </a:lnSpc>
              <a:spcBef>
                <a:spcPts val="0"/>
              </a:spcBef>
              <a:spcAft>
                <a:spcPts val="0"/>
              </a:spcAft>
              <a:buClr>
                <a:schemeClr val="dk2"/>
              </a:buClr>
              <a:buSzPts val="1400"/>
              <a:buFont typeface="M PLUS 1p"/>
              <a:buNone/>
            </a:pPr>
            <a:r>
              <a:t/>
            </a:r>
            <a:endParaRPr sz="1600"/>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
        <p:nvSpPr>
          <p:cNvPr id="5281" name="Google Shape;5281;p12"/>
          <p:cNvSpPr txBox="1"/>
          <p:nvPr>
            <p:ph idx="1" type="subTitle"/>
          </p:nvPr>
        </p:nvSpPr>
        <p:spPr>
          <a:xfrm>
            <a:off x="4982800" y="3327938"/>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1.031</a:t>
            </a:r>
            <a:endParaRPr>
              <a:solidFill>
                <a:schemeClr val="dk2"/>
              </a:solidFill>
            </a:endParaRPr>
          </a:p>
        </p:txBody>
      </p:sp>
      <p:sp>
        <p:nvSpPr>
          <p:cNvPr id="5282" name="Google Shape;5282;p12"/>
          <p:cNvSpPr txBox="1"/>
          <p:nvPr/>
        </p:nvSpPr>
        <p:spPr>
          <a:xfrm>
            <a:off x="1908150" y="3891325"/>
            <a:ext cx="5327700" cy="97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 PLUS 1p"/>
                <a:ea typeface="M PLUS 1p"/>
                <a:cs typeface="M PLUS 1p"/>
                <a:sym typeface="M PLUS 1p"/>
              </a:rPr>
              <a:t>Best Alpha: 0.001</a:t>
            </a:r>
            <a:endParaRPr b="0" i="0" sz="1400" u="none" cap="none" strike="noStrike">
              <a:solidFill>
                <a:schemeClr val="dk2"/>
              </a:solidFill>
              <a:latin typeface="M PLUS 1p"/>
              <a:ea typeface="M PLUS 1p"/>
              <a:cs typeface="M PLUS 1p"/>
              <a:sym typeface="M PLUS 1p"/>
            </a:endParaRPr>
          </a:p>
          <a:p>
            <a:pPr indent="0" lvl="0" marL="0" rtl="0" algn="ctr">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0-coefficients: CabinType_First Class, CabinType_Premium Economy, TravelType_Couple Leisure</a:t>
            </a:r>
            <a:endParaRPr>
              <a:solidFill>
                <a:schemeClr val="dk2"/>
              </a:solidFill>
              <a:latin typeface="M PLUS 1p"/>
              <a:ea typeface="M PLUS 1p"/>
              <a:cs typeface="M PLUS 1p"/>
              <a:sym typeface="M PLUS 1p"/>
            </a:endParaRPr>
          </a:p>
          <a:p>
            <a:pPr indent="0" lvl="0" marL="0" rtl="0" algn="ctr">
              <a:spcBef>
                <a:spcPts val="0"/>
              </a:spcBef>
              <a:spcAft>
                <a:spcPts val="0"/>
              </a:spcAft>
              <a:buClr>
                <a:srgbClr val="000000"/>
              </a:buClr>
              <a:buSzPts val="1400"/>
              <a:buFont typeface="Arial"/>
              <a:buNone/>
            </a:pPr>
            <a:r>
              <a:rPr lang="en">
                <a:solidFill>
                  <a:schemeClr val="dk2"/>
                </a:solidFill>
                <a:latin typeface="M PLUS 1p"/>
                <a:ea typeface="M PLUS 1p"/>
                <a:cs typeface="M PLUS 1p"/>
                <a:sym typeface="M PLUS 1p"/>
              </a:rPr>
              <a:t>Largest Coefficients: Recommended, ValueRating</a:t>
            </a:r>
            <a:endParaRPr>
              <a:solidFill>
                <a:schemeClr val="dk2"/>
              </a:solidFill>
              <a:latin typeface="M PLUS 1p"/>
              <a:ea typeface="M PLUS 1p"/>
              <a:cs typeface="M PLUS 1p"/>
              <a:sym typeface="M PLUS 1p"/>
            </a:endParaRPr>
          </a:p>
        </p:txBody>
      </p:sp>
      <p:sp>
        <p:nvSpPr>
          <p:cNvPr id="5283" name="Google Shape;5283;p12"/>
          <p:cNvSpPr txBox="1"/>
          <p:nvPr>
            <p:ph idx="4294967295" type="title"/>
          </p:nvPr>
        </p:nvSpPr>
        <p:spPr>
          <a:xfrm>
            <a:off x="4986975" y="276098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284" name="Google Shape;5284;p12"/>
          <p:cNvSpPr txBox="1"/>
          <p:nvPr>
            <p:ph idx="1" type="subTitle"/>
          </p:nvPr>
        </p:nvSpPr>
        <p:spPr>
          <a:xfrm>
            <a:off x="4988925" y="32957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a:p>
            <a:pPr indent="0" lvl="0" marL="0" rtl="0" algn="ctr">
              <a:spcBef>
                <a:spcPts val="0"/>
              </a:spcBef>
              <a:spcAft>
                <a:spcPts val="0"/>
              </a:spcAft>
              <a:buNone/>
            </a:pPr>
            <a:r>
              <a:t/>
            </a:r>
            <a:endParaRPr>
              <a:solidFill>
                <a:srgbClr val="212121"/>
              </a:solidFill>
            </a:endParaRPr>
          </a:p>
          <a:p>
            <a:pPr indent="0" lvl="0" marL="0" rtl="0" algn="ctr">
              <a:spcBef>
                <a:spcPts val="0"/>
              </a:spcBef>
              <a:spcAft>
                <a:spcPts val="0"/>
              </a:spcAft>
              <a:buNone/>
            </a:pPr>
            <a:r>
              <a:rPr lang="en">
                <a:solidFill>
                  <a:srgbClr val="212121"/>
                </a:solidFill>
              </a:rPr>
              <a:t>1.031</a:t>
            </a:r>
            <a:endParaRPr>
              <a:solidFill>
                <a:srgbClr val="212121"/>
              </a:solidFill>
            </a:endParaRPr>
          </a:p>
          <a:p>
            <a:pPr indent="0" lvl="0" marL="0" rtl="0" algn="l">
              <a:spcBef>
                <a:spcPts val="0"/>
              </a:spcBef>
              <a:spcAft>
                <a:spcPts val="0"/>
              </a:spcAft>
              <a:buNone/>
            </a:pPr>
            <a:r>
              <a:t/>
            </a:r>
            <a:endParaRPr>
              <a:solidFill>
                <a:srgbClr val="212121"/>
              </a:solidFill>
            </a:endParaRPr>
          </a:p>
          <a:p>
            <a:pPr indent="0" lvl="0" marL="0" rtl="0" algn="l">
              <a:lnSpc>
                <a:spcPct val="100000"/>
              </a:lnSpc>
              <a:spcBef>
                <a:spcPts val="0"/>
              </a:spcBef>
              <a:spcAft>
                <a:spcPts val="0"/>
              </a:spcAft>
              <a:buSzPts val="1400"/>
              <a:buNone/>
            </a:pPr>
            <a:r>
              <a:t/>
            </a:r>
            <a:endParaRPr>
              <a:solidFill>
                <a:srgbClr val="212121"/>
              </a:solidFill>
            </a:endParaRPr>
          </a:p>
        </p:txBody>
      </p:sp>
      <p:sp>
        <p:nvSpPr>
          <p:cNvPr id="5285" name="Google Shape;5285;p12"/>
          <p:cNvSpPr txBox="1"/>
          <p:nvPr>
            <p:ph idx="4294967295" type="title"/>
          </p:nvPr>
        </p:nvSpPr>
        <p:spPr>
          <a:xfrm>
            <a:off x="1588150" y="279433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5286" name="Google Shape;5286;p12"/>
          <p:cNvSpPr txBox="1"/>
          <p:nvPr>
            <p:ph idx="1" type="subTitle"/>
          </p:nvPr>
        </p:nvSpPr>
        <p:spPr>
          <a:xfrm>
            <a:off x="1590100" y="32445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1.021</a:t>
            </a:r>
            <a:endParaRPr>
              <a:solidFill>
                <a:srgbClr val="21212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0" name="Shape 5290"/>
        <p:cNvGrpSpPr/>
        <p:nvPr/>
      </p:nvGrpSpPr>
      <p:grpSpPr>
        <a:xfrm>
          <a:off x="0" y="0"/>
          <a:ext cx="0" cy="0"/>
          <a:chOff x="0" y="0"/>
          <a:chExt cx="0" cy="0"/>
        </a:xfrm>
      </p:grpSpPr>
      <p:sp>
        <p:nvSpPr>
          <p:cNvPr id="5291" name="Google Shape;5291;p13"/>
          <p:cNvSpPr txBox="1"/>
          <p:nvPr>
            <p:ph type="title"/>
          </p:nvPr>
        </p:nvSpPr>
        <p:spPr>
          <a:xfrm>
            <a:off x="1119450" y="625950"/>
            <a:ext cx="64239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4000"/>
              <a:t>Single Decision Tree</a:t>
            </a:r>
            <a:endParaRPr sz="4000"/>
          </a:p>
        </p:txBody>
      </p:sp>
      <p:grpSp>
        <p:nvGrpSpPr>
          <p:cNvPr id="5292" name="Google Shape;5292;p13"/>
          <p:cNvGrpSpPr/>
          <p:nvPr/>
        </p:nvGrpSpPr>
        <p:grpSpPr>
          <a:xfrm>
            <a:off x="7460020" y="3197463"/>
            <a:ext cx="665236" cy="1946062"/>
            <a:chOff x="8991157" y="-2384450"/>
            <a:chExt cx="665236" cy="1946062"/>
          </a:xfrm>
        </p:grpSpPr>
        <p:sp>
          <p:nvSpPr>
            <p:cNvPr id="5293" name="Google Shape;5293;p1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1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1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1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1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1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1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1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1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1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1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1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1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1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1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1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1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1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1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1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1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1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1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1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1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1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1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1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21" name="Google Shape;5321;p13"/>
          <p:cNvGrpSpPr/>
          <p:nvPr/>
        </p:nvGrpSpPr>
        <p:grpSpPr>
          <a:xfrm flipH="1">
            <a:off x="6365673" y="3938138"/>
            <a:ext cx="811246" cy="1205364"/>
            <a:chOff x="8044750" y="-1789024"/>
            <a:chExt cx="811246" cy="1205364"/>
          </a:xfrm>
        </p:grpSpPr>
        <p:sp>
          <p:nvSpPr>
            <p:cNvPr id="5322" name="Google Shape;5322;p13"/>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13"/>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13"/>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13"/>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13"/>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13"/>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13"/>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13"/>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13"/>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13"/>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13"/>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13"/>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13"/>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13"/>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13"/>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13"/>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13"/>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13"/>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13"/>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13"/>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42" name="Google Shape;5342;p13"/>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343" name="Google Shape;5343;p13"/>
          <p:cNvSpPr txBox="1"/>
          <p:nvPr>
            <p:ph idx="4294967295" type="title"/>
          </p:nvPr>
        </p:nvSpPr>
        <p:spPr>
          <a:xfrm>
            <a:off x="1657525" y="2906151"/>
            <a:ext cx="2505600" cy="45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5344" name="Google Shape;5344;p13"/>
          <p:cNvSpPr txBox="1"/>
          <p:nvPr>
            <p:ph idx="4294967295" type="title"/>
          </p:nvPr>
        </p:nvSpPr>
        <p:spPr>
          <a:xfrm>
            <a:off x="4980850" y="2793157"/>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345" name="Google Shape;5345;p13"/>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346" name="Google Shape;5346;p13"/>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[1.435, 1.436, 1.449, 1.440, 1.497]</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1.451</a:t>
            </a:r>
            <a:endParaRPr b="0" i="0" sz="1600" u="none" cap="none" strike="noStrike">
              <a:solidFill>
                <a:schemeClr val="dk2"/>
              </a:solidFill>
              <a:latin typeface="M PLUS 1p"/>
              <a:ea typeface="M PLUS 1p"/>
              <a:cs typeface="M PLUS 1p"/>
              <a:sym typeface="M PLUS 1p"/>
            </a:endParaRPr>
          </a:p>
        </p:txBody>
      </p:sp>
      <p:sp>
        <p:nvSpPr>
          <p:cNvPr id="5347" name="Google Shape;5347;p13"/>
          <p:cNvSpPr txBox="1"/>
          <p:nvPr>
            <p:ph idx="4294967295" type="subTitle"/>
          </p:nvPr>
        </p:nvSpPr>
        <p:spPr>
          <a:xfrm>
            <a:off x="1660454" y="3188275"/>
            <a:ext cx="25017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0.299</a:t>
            </a:r>
            <a:endParaRPr b="0" i="0" sz="1600" u="none" cap="none" strike="noStrike">
              <a:solidFill>
                <a:schemeClr val="dk2"/>
              </a:solidFill>
              <a:latin typeface="M PLUS 1p"/>
              <a:ea typeface="M PLUS 1p"/>
              <a:cs typeface="M PLUS 1p"/>
              <a:sym typeface="M PLUS 1p"/>
            </a:endParaRPr>
          </a:p>
        </p:txBody>
      </p:sp>
      <p:sp>
        <p:nvSpPr>
          <p:cNvPr id="5348" name="Google Shape;5348;p13"/>
          <p:cNvSpPr txBox="1"/>
          <p:nvPr>
            <p:ph idx="1" type="subTitle"/>
          </p:nvPr>
        </p:nvSpPr>
        <p:spPr>
          <a:xfrm>
            <a:off x="4982800" y="3327938"/>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t>1.427</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2" name="Shape 5352"/>
        <p:cNvGrpSpPr/>
        <p:nvPr/>
      </p:nvGrpSpPr>
      <p:grpSpPr>
        <a:xfrm>
          <a:off x="0" y="0"/>
          <a:ext cx="0" cy="0"/>
          <a:chOff x="0" y="0"/>
          <a:chExt cx="0" cy="0"/>
        </a:xfrm>
      </p:grpSpPr>
      <p:sp>
        <p:nvSpPr>
          <p:cNvPr id="5353" name="Google Shape;5353;p14"/>
          <p:cNvSpPr txBox="1"/>
          <p:nvPr>
            <p:ph type="title"/>
          </p:nvPr>
        </p:nvSpPr>
        <p:spPr>
          <a:xfrm>
            <a:off x="1119450" y="625950"/>
            <a:ext cx="64239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4000"/>
              <a:t>Single Decision Tree</a:t>
            </a:r>
            <a:endParaRPr sz="4000"/>
          </a:p>
        </p:txBody>
      </p:sp>
      <p:grpSp>
        <p:nvGrpSpPr>
          <p:cNvPr id="5354" name="Google Shape;5354;p14"/>
          <p:cNvGrpSpPr/>
          <p:nvPr/>
        </p:nvGrpSpPr>
        <p:grpSpPr>
          <a:xfrm>
            <a:off x="7460020" y="3197463"/>
            <a:ext cx="665236" cy="1946062"/>
            <a:chOff x="8991157" y="-2384450"/>
            <a:chExt cx="665236" cy="1946062"/>
          </a:xfrm>
        </p:grpSpPr>
        <p:sp>
          <p:nvSpPr>
            <p:cNvPr id="5355" name="Google Shape;5355;p14"/>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14"/>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14"/>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14"/>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14"/>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14"/>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14"/>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14"/>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14"/>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14"/>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14"/>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14"/>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14"/>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14"/>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14"/>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14"/>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14"/>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14"/>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14"/>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14"/>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14"/>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14"/>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14"/>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14"/>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14"/>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14"/>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14"/>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14"/>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83" name="Google Shape;5383;p14"/>
          <p:cNvGrpSpPr/>
          <p:nvPr/>
        </p:nvGrpSpPr>
        <p:grpSpPr>
          <a:xfrm flipH="1">
            <a:off x="6365673" y="3938138"/>
            <a:ext cx="811246" cy="1205364"/>
            <a:chOff x="8044750" y="-1789024"/>
            <a:chExt cx="811246" cy="1205364"/>
          </a:xfrm>
        </p:grpSpPr>
        <p:sp>
          <p:nvSpPr>
            <p:cNvPr id="5384" name="Google Shape;5384;p14"/>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14"/>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14"/>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14"/>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14"/>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14"/>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14"/>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14"/>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14"/>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14"/>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14"/>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14"/>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14"/>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14"/>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14"/>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14"/>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14"/>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14"/>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14"/>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14"/>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404" name="Google Shape;5404;p14"/>
          <p:cNvPicPr preferRelativeResize="0"/>
          <p:nvPr/>
        </p:nvPicPr>
        <p:blipFill rotWithShape="1">
          <a:blip r:embed="rId3">
            <a:alphaModFix/>
          </a:blip>
          <a:srcRect b="0" l="0" r="0" t="0"/>
          <a:stretch/>
        </p:blipFill>
        <p:spPr>
          <a:xfrm>
            <a:off x="1940950" y="1166375"/>
            <a:ext cx="5235977" cy="390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8" name="Shape 5408"/>
        <p:cNvGrpSpPr/>
        <p:nvPr/>
      </p:nvGrpSpPr>
      <p:grpSpPr>
        <a:xfrm>
          <a:off x="0" y="0"/>
          <a:ext cx="0" cy="0"/>
          <a:chOff x="0" y="0"/>
          <a:chExt cx="0" cy="0"/>
        </a:xfrm>
      </p:grpSpPr>
      <p:sp>
        <p:nvSpPr>
          <p:cNvPr id="5409" name="Google Shape;5409;p15"/>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Random Forest</a:t>
            </a:r>
            <a:endParaRPr sz="4000"/>
          </a:p>
        </p:txBody>
      </p:sp>
      <p:grpSp>
        <p:nvGrpSpPr>
          <p:cNvPr id="5410" name="Google Shape;5410;p15"/>
          <p:cNvGrpSpPr/>
          <p:nvPr/>
        </p:nvGrpSpPr>
        <p:grpSpPr>
          <a:xfrm flipH="1">
            <a:off x="1314894" y="112891"/>
            <a:ext cx="1143167" cy="451268"/>
            <a:chOff x="5454775" y="-1447800"/>
            <a:chExt cx="3232025" cy="1275850"/>
          </a:xfrm>
        </p:grpSpPr>
        <p:sp>
          <p:nvSpPr>
            <p:cNvPr id="5411" name="Google Shape;5411;p15"/>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15"/>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15"/>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15"/>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15"/>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15"/>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15"/>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15"/>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15"/>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15"/>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15"/>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15"/>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15"/>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15"/>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15"/>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15"/>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15"/>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15"/>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15"/>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15"/>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15"/>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15"/>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15"/>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15"/>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15"/>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15"/>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15"/>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15"/>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15"/>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15"/>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15"/>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15"/>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15"/>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15"/>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5" name="Google Shape;5445;p15"/>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6" name="Google Shape;5446;p15"/>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15"/>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15"/>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15"/>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15"/>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15"/>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15"/>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15"/>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15"/>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15"/>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15"/>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15"/>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15"/>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15"/>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15"/>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15"/>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15"/>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15"/>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15"/>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15"/>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15"/>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15"/>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15"/>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15"/>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15"/>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15"/>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15"/>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15"/>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15"/>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15"/>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15"/>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15"/>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15"/>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15"/>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15"/>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15"/>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15"/>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15"/>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15"/>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15"/>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15"/>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15"/>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15"/>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15"/>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15"/>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15"/>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15"/>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15"/>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15"/>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15"/>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15"/>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15"/>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15"/>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15"/>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15"/>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15"/>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15"/>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15"/>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15"/>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15"/>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15"/>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15"/>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15"/>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15"/>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15"/>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15"/>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15"/>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15"/>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15"/>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15"/>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15"/>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15"/>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15"/>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15"/>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15"/>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15"/>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15"/>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15"/>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15"/>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15"/>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15"/>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15"/>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15"/>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15"/>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15"/>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15"/>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15"/>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15"/>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15"/>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15"/>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15"/>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15"/>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15"/>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15"/>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15"/>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15"/>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15"/>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15"/>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15"/>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15"/>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15"/>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15"/>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15"/>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15"/>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15"/>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15"/>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15"/>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15"/>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15"/>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15"/>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15"/>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15"/>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15"/>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15"/>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15"/>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15"/>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15"/>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15"/>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15"/>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15"/>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15"/>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15"/>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15"/>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15"/>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15"/>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15"/>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15"/>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15"/>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15"/>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15"/>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15"/>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15"/>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15"/>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15"/>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15"/>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15"/>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15"/>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15"/>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15"/>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15"/>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15"/>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15"/>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15"/>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15"/>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15"/>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15"/>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15"/>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15"/>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15"/>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15"/>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15"/>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15"/>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15"/>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15"/>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15"/>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15"/>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15"/>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15"/>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15"/>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15"/>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15"/>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15"/>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15"/>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15"/>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15"/>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15"/>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15"/>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15"/>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15"/>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15"/>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15"/>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15"/>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15"/>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15"/>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15"/>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15"/>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15"/>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15"/>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15"/>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15"/>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15"/>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15"/>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15"/>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15"/>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15"/>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15"/>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15"/>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15"/>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15"/>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15"/>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15"/>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15"/>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15"/>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15"/>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15"/>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15"/>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15"/>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3" name="Google Shape;5643;p15"/>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644" name="Google Shape;5644;p15"/>
          <p:cNvSpPr txBox="1"/>
          <p:nvPr>
            <p:ph idx="2" type="title"/>
          </p:nvPr>
        </p:nvSpPr>
        <p:spPr>
          <a:xfrm>
            <a:off x="1657525" y="2906151"/>
            <a:ext cx="2505600" cy="45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2500" u="sng"/>
              <a:t>MSE Train</a:t>
            </a:r>
            <a:endParaRPr sz="2500" u="sng"/>
          </a:p>
        </p:txBody>
      </p:sp>
      <p:sp>
        <p:nvSpPr>
          <p:cNvPr id="5645" name="Google Shape;5645;p15"/>
          <p:cNvSpPr txBox="1"/>
          <p:nvPr>
            <p:ph idx="4294967295" type="title"/>
          </p:nvPr>
        </p:nvSpPr>
        <p:spPr>
          <a:xfrm>
            <a:off x="4980850" y="2793157"/>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646" name="Google Shape;5646;p15"/>
          <p:cNvSpPr txBox="1"/>
          <p:nvPr>
            <p:ph idx="4294967295" type="title"/>
          </p:nvPr>
        </p:nvSpPr>
        <p:spPr>
          <a:xfrm>
            <a:off x="3128551" y="3709925"/>
            <a:ext cx="28869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Best Parameters</a:t>
            </a:r>
            <a:endParaRPr sz="2500" u="sng"/>
          </a:p>
        </p:txBody>
      </p:sp>
      <p:sp>
        <p:nvSpPr>
          <p:cNvPr id="5647" name="Google Shape;5647;p15"/>
          <p:cNvSpPr txBox="1"/>
          <p:nvPr>
            <p:ph idx="4294967295" type="subTitle"/>
          </p:nvPr>
        </p:nvSpPr>
        <p:spPr>
          <a:xfrm>
            <a:off x="2367900" y="4106775"/>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max_depth = 10, n_estimators = 200</a:t>
            </a:r>
            <a:endParaRPr b="0" i="0" sz="1600" u="none" cap="none" strike="noStrike">
              <a:solidFill>
                <a:schemeClr val="dk2"/>
              </a:solidFill>
              <a:latin typeface="M PLUS 1p"/>
              <a:ea typeface="M PLUS 1p"/>
              <a:cs typeface="M PLUS 1p"/>
              <a:sym typeface="M PLUS 1p"/>
            </a:endParaRPr>
          </a:p>
        </p:txBody>
      </p:sp>
      <p:sp>
        <p:nvSpPr>
          <p:cNvPr id="5648" name="Google Shape;5648;p15"/>
          <p:cNvSpPr txBox="1"/>
          <p:nvPr>
            <p:ph idx="4294967295" type="subTitle"/>
          </p:nvPr>
        </p:nvSpPr>
        <p:spPr>
          <a:xfrm>
            <a:off x="1660454" y="3188275"/>
            <a:ext cx="25017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0.739</a:t>
            </a:r>
            <a:endParaRPr b="0" i="0" sz="1600" u="none" cap="none" strike="noStrike">
              <a:solidFill>
                <a:schemeClr val="dk2"/>
              </a:solidFill>
              <a:latin typeface="M PLUS 1p"/>
              <a:ea typeface="M PLUS 1p"/>
              <a:cs typeface="M PLUS 1p"/>
              <a:sym typeface="M PLUS 1p"/>
            </a:endParaRPr>
          </a:p>
        </p:txBody>
      </p:sp>
      <p:sp>
        <p:nvSpPr>
          <p:cNvPr id="5649" name="Google Shape;5649;p15"/>
          <p:cNvSpPr txBox="1"/>
          <p:nvPr>
            <p:ph idx="1" type="subTitle"/>
          </p:nvPr>
        </p:nvSpPr>
        <p:spPr>
          <a:xfrm>
            <a:off x="4982800" y="3327938"/>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0.860</a:t>
            </a:r>
            <a:endParaRPr>
              <a:solidFill>
                <a:srgbClr val="212121"/>
              </a:solidFill>
            </a:endParaRPr>
          </a:p>
        </p:txBody>
      </p:sp>
      <p:sp>
        <p:nvSpPr>
          <p:cNvPr id="5650" name="Google Shape;5650;p15"/>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651" name="Google Shape;5651;p15"/>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[0.854, 0.861, 0.843, 0.843, 0.899]</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0.860</a:t>
            </a:r>
            <a:endParaRPr b="0" i="0" sz="1600" u="none" cap="none" strike="noStrike">
              <a:solidFill>
                <a:schemeClr val="dk2"/>
              </a:solidFill>
              <a:latin typeface="M PLUS 1p"/>
              <a:ea typeface="M PLUS 1p"/>
              <a:cs typeface="M PLUS 1p"/>
              <a:sym typeface="M PLUS 1p"/>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5" name="Shape 5655"/>
        <p:cNvGrpSpPr/>
        <p:nvPr/>
      </p:nvGrpSpPr>
      <p:grpSpPr>
        <a:xfrm>
          <a:off x="0" y="0"/>
          <a:ext cx="0" cy="0"/>
          <a:chOff x="0" y="0"/>
          <a:chExt cx="0" cy="0"/>
        </a:xfrm>
      </p:grpSpPr>
      <p:sp>
        <p:nvSpPr>
          <p:cNvPr id="5656" name="Google Shape;5656;p16"/>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Random Forest</a:t>
            </a:r>
            <a:endParaRPr sz="4000"/>
          </a:p>
        </p:txBody>
      </p:sp>
      <p:grpSp>
        <p:nvGrpSpPr>
          <p:cNvPr id="5657" name="Google Shape;5657;p16"/>
          <p:cNvGrpSpPr/>
          <p:nvPr/>
        </p:nvGrpSpPr>
        <p:grpSpPr>
          <a:xfrm flipH="1">
            <a:off x="1314894" y="112891"/>
            <a:ext cx="1143167" cy="451268"/>
            <a:chOff x="5454775" y="-1447800"/>
            <a:chExt cx="3232025" cy="1275850"/>
          </a:xfrm>
        </p:grpSpPr>
        <p:sp>
          <p:nvSpPr>
            <p:cNvPr id="5658" name="Google Shape;5658;p16"/>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16"/>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16"/>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16"/>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16"/>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16"/>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16"/>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5" name="Google Shape;5665;p16"/>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6" name="Google Shape;5666;p16"/>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16"/>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8" name="Google Shape;5668;p16"/>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16"/>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0" name="Google Shape;5670;p16"/>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1" name="Google Shape;5671;p16"/>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16"/>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3" name="Google Shape;5673;p16"/>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4" name="Google Shape;5674;p16"/>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16"/>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16"/>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16"/>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8" name="Google Shape;5678;p16"/>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9" name="Google Shape;5679;p16"/>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0" name="Google Shape;5680;p16"/>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16"/>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2" name="Google Shape;5682;p16"/>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3" name="Google Shape;5683;p16"/>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16"/>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5" name="Google Shape;5685;p16"/>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16"/>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7" name="Google Shape;5687;p16"/>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8" name="Google Shape;5688;p16"/>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16"/>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16"/>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16"/>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16"/>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16"/>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16"/>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16"/>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16"/>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16"/>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16"/>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16"/>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16"/>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16"/>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16"/>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16"/>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16"/>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16"/>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16"/>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16"/>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16"/>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16"/>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16"/>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16"/>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16"/>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16"/>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16"/>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16"/>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16"/>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16"/>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16"/>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16"/>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16"/>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16"/>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16"/>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16"/>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16"/>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16"/>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16"/>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16"/>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16"/>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16"/>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16"/>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16"/>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16"/>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16"/>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16"/>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16"/>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16"/>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16"/>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16"/>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16"/>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16"/>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16"/>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16"/>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16"/>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16"/>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16"/>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16"/>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16"/>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16"/>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16"/>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16"/>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16"/>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16"/>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16"/>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16"/>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16"/>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16"/>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16"/>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16"/>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16"/>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16"/>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16"/>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16"/>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16"/>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16"/>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16"/>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16"/>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16"/>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16"/>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16"/>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16"/>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16"/>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16"/>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16"/>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16"/>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16"/>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16"/>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16"/>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16"/>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16"/>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16"/>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16"/>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16"/>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16"/>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16"/>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16"/>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16"/>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16"/>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16"/>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16"/>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16"/>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16"/>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16"/>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16"/>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16"/>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16"/>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16"/>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16"/>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16"/>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16"/>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16"/>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16"/>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16"/>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16"/>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16"/>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16"/>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16"/>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16"/>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16"/>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16"/>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16"/>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16"/>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16"/>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16"/>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16"/>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16"/>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16"/>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16"/>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16"/>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16"/>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16"/>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16"/>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16"/>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16"/>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16"/>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16"/>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16"/>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16"/>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16"/>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16"/>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16"/>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16"/>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16"/>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16"/>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16"/>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16"/>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16"/>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16"/>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16"/>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16"/>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16"/>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16"/>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16"/>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16"/>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16"/>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16"/>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16"/>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16"/>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16"/>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16"/>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16"/>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16"/>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16"/>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16"/>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16"/>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16"/>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16"/>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16"/>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16"/>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16"/>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16"/>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16"/>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16"/>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16"/>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16"/>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16"/>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16"/>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16"/>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16"/>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16"/>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16"/>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16"/>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16"/>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16"/>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16"/>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16"/>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16"/>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16"/>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16"/>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16"/>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16"/>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16"/>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16"/>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16"/>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16"/>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16"/>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16"/>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16"/>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16"/>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16"/>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90" name="Google Shape;5890;p16"/>
          <p:cNvPicPr preferRelativeResize="0"/>
          <p:nvPr/>
        </p:nvPicPr>
        <p:blipFill rotWithShape="1">
          <a:blip r:embed="rId3">
            <a:alphaModFix/>
          </a:blip>
          <a:srcRect b="0" l="0" r="0" t="0"/>
          <a:stretch/>
        </p:blipFill>
        <p:spPr>
          <a:xfrm>
            <a:off x="2260500" y="1296346"/>
            <a:ext cx="4623000" cy="36428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4" name="Shape 5894"/>
        <p:cNvGrpSpPr/>
        <p:nvPr/>
      </p:nvGrpSpPr>
      <p:grpSpPr>
        <a:xfrm>
          <a:off x="0" y="0"/>
          <a:ext cx="0" cy="0"/>
          <a:chOff x="0" y="0"/>
          <a:chExt cx="0" cy="0"/>
        </a:xfrm>
      </p:grpSpPr>
      <p:sp>
        <p:nvSpPr>
          <p:cNvPr id="5895" name="Google Shape;5895;p17"/>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000"/>
              <a:t>Boosting</a:t>
            </a:r>
            <a:endParaRPr sz="4000"/>
          </a:p>
        </p:txBody>
      </p:sp>
      <p:sp>
        <p:nvSpPr>
          <p:cNvPr id="5896" name="Google Shape;5896;p17"/>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5897" name="Google Shape;5897;p17"/>
          <p:cNvSpPr txBox="1"/>
          <p:nvPr>
            <p:ph idx="4294967295" type="title"/>
          </p:nvPr>
        </p:nvSpPr>
        <p:spPr>
          <a:xfrm>
            <a:off x="1657538" y="2704851"/>
            <a:ext cx="2505600" cy="45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5898" name="Google Shape;5898;p17"/>
          <p:cNvSpPr txBox="1"/>
          <p:nvPr>
            <p:ph idx="4294967295" type="title"/>
          </p:nvPr>
        </p:nvSpPr>
        <p:spPr>
          <a:xfrm>
            <a:off x="4980863" y="2591857"/>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5899" name="Google Shape;5899;p17"/>
          <p:cNvSpPr txBox="1"/>
          <p:nvPr>
            <p:ph idx="4294967295" type="title"/>
          </p:nvPr>
        </p:nvSpPr>
        <p:spPr>
          <a:xfrm>
            <a:off x="3038175" y="3610250"/>
            <a:ext cx="33858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Best Parameters</a:t>
            </a:r>
            <a:endParaRPr sz="2500" u="sng"/>
          </a:p>
        </p:txBody>
      </p:sp>
      <p:sp>
        <p:nvSpPr>
          <p:cNvPr id="5900" name="Google Shape;5900;p17"/>
          <p:cNvSpPr txBox="1"/>
          <p:nvPr>
            <p:ph idx="4294967295" type="subTitle"/>
          </p:nvPr>
        </p:nvSpPr>
        <p:spPr>
          <a:xfrm>
            <a:off x="2047950" y="3774000"/>
            <a:ext cx="5048100" cy="121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learning_rate: 0.01</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loss: ‘linear’</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n_estimators: 200</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
        <p:nvSpPr>
          <p:cNvPr id="5901" name="Google Shape;5901;p17"/>
          <p:cNvSpPr txBox="1"/>
          <p:nvPr>
            <p:ph idx="4294967295" type="subTitle"/>
          </p:nvPr>
        </p:nvSpPr>
        <p:spPr>
          <a:xfrm>
            <a:off x="1660467" y="2986975"/>
            <a:ext cx="25017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1.106</a:t>
            </a:r>
            <a:endParaRPr b="0" i="0" sz="1600" u="none" cap="none" strike="noStrike">
              <a:solidFill>
                <a:schemeClr val="dk2"/>
              </a:solidFill>
              <a:latin typeface="M PLUS 1p"/>
              <a:ea typeface="M PLUS 1p"/>
              <a:cs typeface="M PLUS 1p"/>
              <a:sym typeface="M PLUS 1p"/>
            </a:endParaRPr>
          </a:p>
        </p:txBody>
      </p:sp>
      <p:sp>
        <p:nvSpPr>
          <p:cNvPr id="5902" name="Google Shape;5902;p17"/>
          <p:cNvSpPr txBox="1"/>
          <p:nvPr>
            <p:ph idx="4294967295" type="subTitle"/>
          </p:nvPr>
        </p:nvSpPr>
        <p:spPr>
          <a:xfrm>
            <a:off x="4982813" y="3126638"/>
            <a:ext cx="2501700" cy="562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400" u="none" cap="none" strike="noStrike">
                <a:solidFill>
                  <a:schemeClr val="dk2"/>
                </a:solidFill>
                <a:latin typeface="M PLUS 1p"/>
                <a:ea typeface="M PLUS 1p"/>
                <a:cs typeface="M PLUS 1p"/>
                <a:sym typeface="M PLUS 1p"/>
              </a:rPr>
              <a:t>1.116</a:t>
            </a:r>
            <a:endParaRPr b="0" i="0" sz="1400" u="none" cap="none" strike="noStrike">
              <a:solidFill>
                <a:schemeClr val="dk2"/>
              </a:solidFill>
              <a:latin typeface="M PLUS 1p"/>
              <a:ea typeface="M PLUS 1p"/>
              <a:cs typeface="M PLUS 1p"/>
              <a:sym typeface="M PLUS 1p"/>
            </a:endParaRPr>
          </a:p>
        </p:txBody>
      </p:sp>
      <p:sp>
        <p:nvSpPr>
          <p:cNvPr id="5903" name="Google Shape;5903;p17"/>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5904" name="Google Shape;5904;p17"/>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[1.362, 1.330, 1.385, 1.259, 1.304]</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1.451</a:t>
            </a:r>
            <a:endParaRPr b="0" i="0" sz="1600" u="none" cap="none" strike="noStrike">
              <a:solidFill>
                <a:schemeClr val="dk2"/>
              </a:solidFill>
              <a:latin typeface="M PLUS 1p"/>
              <a:ea typeface="M PLUS 1p"/>
              <a:cs typeface="M PLUS 1p"/>
              <a:sym typeface="M PLUS 1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8" name="Shape 5908"/>
        <p:cNvGrpSpPr/>
        <p:nvPr/>
      </p:nvGrpSpPr>
      <p:grpSpPr>
        <a:xfrm>
          <a:off x="0" y="0"/>
          <a:ext cx="0" cy="0"/>
          <a:chOff x="0" y="0"/>
          <a:chExt cx="0" cy="0"/>
        </a:xfrm>
      </p:grpSpPr>
      <p:sp>
        <p:nvSpPr>
          <p:cNvPr id="5909" name="Google Shape;5909;p18"/>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K-Nearest Neighbor</a:t>
            </a:r>
            <a:endParaRPr/>
          </a:p>
        </p:txBody>
      </p:sp>
      <p:grpSp>
        <p:nvGrpSpPr>
          <p:cNvPr id="5910" name="Google Shape;5910;p18"/>
          <p:cNvGrpSpPr/>
          <p:nvPr/>
        </p:nvGrpSpPr>
        <p:grpSpPr>
          <a:xfrm flipH="1">
            <a:off x="322194" y="594016"/>
            <a:ext cx="1143167" cy="451268"/>
            <a:chOff x="5454775" y="-1447800"/>
            <a:chExt cx="3232025" cy="1275850"/>
          </a:xfrm>
        </p:grpSpPr>
        <p:sp>
          <p:nvSpPr>
            <p:cNvPr id="5911" name="Google Shape;5911;p18"/>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2" name="Google Shape;5912;p18"/>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18"/>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4" name="Google Shape;5914;p18"/>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18"/>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6" name="Google Shape;5916;p18"/>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7" name="Google Shape;5917;p18"/>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18"/>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18"/>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18"/>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18"/>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18"/>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18"/>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18"/>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18"/>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18"/>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18"/>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18"/>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18"/>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18"/>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18"/>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18"/>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18"/>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18"/>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18"/>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18"/>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18"/>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18"/>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18"/>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18"/>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18"/>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18"/>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18"/>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18"/>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18"/>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18"/>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18"/>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18"/>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18"/>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18"/>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18"/>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18"/>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18"/>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18"/>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18"/>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18"/>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18"/>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18"/>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18"/>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18"/>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18"/>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18"/>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18"/>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18"/>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18"/>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18"/>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18"/>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18"/>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18"/>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18"/>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18"/>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18"/>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18"/>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18"/>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18"/>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18"/>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18"/>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18"/>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18"/>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18"/>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18"/>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18"/>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18"/>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18"/>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18"/>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18"/>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18"/>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18"/>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18"/>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18"/>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18"/>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18"/>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18"/>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18"/>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18"/>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18"/>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18"/>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18"/>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18"/>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18"/>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18"/>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18"/>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18"/>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18"/>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18"/>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18"/>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18"/>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18"/>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18"/>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18"/>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18"/>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18"/>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18"/>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18"/>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18"/>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18"/>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18"/>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18"/>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18"/>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18"/>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18"/>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18"/>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18"/>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18"/>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18"/>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18"/>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18"/>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18"/>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18"/>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18"/>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18"/>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18"/>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18"/>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18"/>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18"/>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18"/>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18"/>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18"/>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18"/>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18"/>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18"/>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18"/>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18"/>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18"/>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18"/>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18"/>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18"/>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18"/>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18"/>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18"/>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18"/>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18"/>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18"/>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18"/>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18"/>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18"/>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18"/>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18"/>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18"/>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18"/>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18"/>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18"/>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18"/>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18"/>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18"/>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18"/>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18"/>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18"/>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18"/>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18"/>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18"/>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18"/>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18"/>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18"/>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18"/>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18"/>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18"/>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18"/>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18"/>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18"/>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18"/>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18"/>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18"/>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18"/>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18"/>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18"/>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18"/>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18"/>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18"/>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18"/>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18"/>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18"/>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18"/>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18"/>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18"/>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18"/>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18"/>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18"/>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18"/>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18"/>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18"/>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18"/>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18"/>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18"/>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18"/>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18"/>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18"/>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18"/>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18"/>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18"/>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18"/>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18"/>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18"/>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18"/>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18"/>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18"/>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18"/>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18"/>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18"/>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18"/>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18"/>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18"/>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18"/>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18"/>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18"/>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18"/>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18"/>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18"/>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18"/>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18"/>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18"/>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18"/>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18"/>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18"/>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18"/>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6" name="Google Shape;6136;p18"/>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7" name="Google Shape;6137;p18"/>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18"/>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9" name="Google Shape;6139;p18"/>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0" name="Google Shape;6140;p18"/>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1" name="Google Shape;6141;p18"/>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18"/>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43" name="Google Shape;6143;p18"/>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 PLUS 1p"/>
              <a:ea typeface="M PLUS 1p"/>
              <a:cs typeface="M PLUS 1p"/>
              <a:sym typeface="M PLUS 1p"/>
            </a:endParaRPr>
          </a:p>
        </p:txBody>
      </p:sp>
      <p:sp>
        <p:nvSpPr>
          <p:cNvPr id="6144" name="Google Shape;6144;p18"/>
          <p:cNvSpPr txBox="1"/>
          <p:nvPr>
            <p:ph idx="4" type="title"/>
          </p:nvPr>
        </p:nvSpPr>
        <p:spPr>
          <a:xfrm>
            <a:off x="1657525" y="2550876"/>
            <a:ext cx="2505600" cy="451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2500" u="sng">
                <a:solidFill>
                  <a:schemeClr val="dk1"/>
                </a:solidFill>
              </a:rPr>
              <a:t>MSE Train</a:t>
            </a:r>
            <a:endParaRPr sz="2500" u="sng">
              <a:solidFill>
                <a:schemeClr val="dk1"/>
              </a:solidFill>
            </a:endParaRPr>
          </a:p>
        </p:txBody>
      </p:sp>
      <p:sp>
        <p:nvSpPr>
          <p:cNvPr id="6145" name="Google Shape;6145;p18"/>
          <p:cNvSpPr txBox="1"/>
          <p:nvPr>
            <p:ph idx="5" type="title"/>
          </p:nvPr>
        </p:nvSpPr>
        <p:spPr>
          <a:xfrm>
            <a:off x="4980850" y="2593632"/>
            <a:ext cx="25056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solidFill>
                  <a:schemeClr val="dk1"/>
                </a:solidFill>
              </a:rPr>
              <a:t>MSE Test</a:t>
            </a:r>
            <a:endParaRPr sz="2500" u="sng">
              <a:solidFill>
                <a:schemeClr val="dk1"/>
              </a:solidFill>
            </a:endParaRPr>
          </a:p>
        </p:txBody>
      </p:sp>
      <p:sp>
        <p:nvSpPr>
          <p:cNvPr id="6146" name="Google Shape;6146;p18"/>
          <p:cNvSpPr txBox="1"/>
          <p:nvPr>
            <p:ph idx="6" type="title"/>
          </p:nvPr>
        </p:nvSpPr>
        <p:spPr>
          <a:xfrm>
            <a:off x="3319196" y="3351719"/>
            <a:ext cx="25056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solidFill>
                  <a:schemeClr val="dk1"/>
                </a:solidFill>
              </a:rPr>
              <a:t>Best K-value</a:t>
            </a:r>
            <a:endParaRPr sz="2500" u="sng">
              <a:solidFill>
                <a:schemeClr val="dk1"/>
              </a:solidFill>
            </a:endParaRPr>
          </a:p>
        </p:txBody>
      </p:sp>
      <p:sp>
        <p:nvSpPr>
          <p:cNvPr id="6147" name="Google Shape;6147;p18"/>
          <p:cNvSpPr txBox="1"/>
          <p:nvPr>
            <p:ph idx="3" type="subTitle"/>
          </p:nvPr>
        </p:nvSpPr>
        <p:spPr>
          <a:xfrm>
            <a:off x="2367900" y="3748575"/>
            <a:ext cx="4408200" cy="7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500">
                <a:solidFill>
                  <a:schemeClr val="dk1"/>
                </a:solidFill>
              </a:rPr>
              <a:t>40</a:t>
            </a:r>
            <a:endParaRPr sz="3500">
              <a:solidFill>
                <a:schemeClr val="dk1"/>
              </a:solidFill>
            </a:endParaRPr>
          </a:p>
        </p:txBody>
      </p:sp>
      <p:sp>
        <p:nvSpPr>
          <p:cNvPr id="6148" name="Google Shape;6148;p18"/>
          <p:cNvSpPr txBox="1"/>
          <p:nvPr>
            <p:ph idx="1" type="subTitle"/>
          </p:nvPr>
        </p:nvSpPr>
        <p:spPr>
          <a:xfrm>
            <a:off x="1255804" y="2803575"/>
            <a:ext cx="2501700" cy="73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sz="1600">
              <a:solidFill>
                <a:schemeClr val="dk1"/>
              </a:solidFill>
            </a:endParaRPr>
          </a:p>
          <a:p>
            <a:pPr indent="0" lvl="0" marL="0" rtl="0" algn="ctr">
              <a:lnSpc>
                <a:spcPct val="100000"/>
              </a:lnSpc>
              <a:spcBef>
                <a:spcPts val="0"/>
              </a:spcBef>
              <a:spcAft>
                <a:spcPts val="0"/>
              </a:spcAft>
              <a:buSzPts val="2800"/>
              <a:buNone/>
            </a:pPr>
            <a:r>
              <a:rPr lang="en" sz="1600">
                <a:solidFill>
                  <a:srgbClr val="212121"/>
                </a:solidFill>
                <a:highlight>
                  <a:srgbClr val="FFFFFF"/>
                </a:highlight>
              </a:rPr>
              <a:t>0.914</a:t>
            </a:r>
            <a:endParaRPr sz="1600">
              <a:solidFill>
                <a:schemeClr val="dk1"/>
              </a:solidFill>
            </a:endParaRPr>
          </a:p>
        </p:txBody>
      </p:sp>
      <p:sp>
        <p:nvSpPr>
          <p:cNvPr id="6149" name="Google Shape;6149;p18"/>
          <p:cNvSpPr txBox="1"/>
          <p:nvPr>
            <p:ph idx="2" type="subTitle"/>
          </p:nvPr>
        </p:nvSpPr>
        <p:spPr>
          <a:xfrm>
            <a:off x="4982800" y="2972671"/>
            <a:ext cx="2501700" cy="3657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600">
                <a:solidFill>
                  <a:srgbClr val="212121"/>
                </a:solidFill>
                <a:highlight>
                  <a:srgbClr val="FFFFFF"/>
                </a:highlight>
              </a:rPr>
              <a:t>0.979</a:t>
            </a:r>
            <a:endParaRPr sz="1600">
              <a:solidFill>
                <a:schemeClr val="dk1"/>
              </a:solidFill>
            </a:endParaRPr>
          </a:p>
        </p:txBody>
      </p:sp>
      <p:sp>
        <p:nvSpPr>
          <p:cNvPr id="6150" name="Google Shape;6150;p18"/>
          <p:cNvSpPr txBox="1"/>
          <p:nvPr>
            <p:ph idx="6" type="title"/>
          </p:nvPr>
        </p:nvSpPr>
        <p:spPr>
          <a:xfrm>
            <a:off x="3319196" y="1369057"/>
            <a:ext cx="25056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solidFill>
                  <a:schemeClr val="dk1"/>
                </a:solidFill>
              </a:rPr>
              <a:t>CV Scores</a:t>
            </a:r>
            <a:endParaRPr sz="2500" u="sng">
              <a:solidFill>
                <a:schemeClr val="dk1"/>
              </a:solidFill>
            </a:endParaRPr>
          </a:p>
        </p:txBody>
      </p:sp>
      <p:sp>
        <p:nvSpPr>
          <p:cNvPr id="6151" name="Google Shape;6151;p18"/>
          <p:cNvSpPr txBox="1"/>
          <p:nvPr>
            <p:ph idx="3" type="subTitle"/>
          </p:nvPr>
        </p:nvSpPr>
        <p:spPr>
          <a:xfrm>
            <a:off x="2367900" y="1734738"/>
            <a:ext cx="4408200" cy="7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p>
          <a:p>
            <a:pPr indent="0" lvl="0" marL="0" rtl="0" algn="ctr">
              <a:lnSpc>
                <a:spcPct val="100000"/>
              </a:lnSpc>
              <a:spcBef>
                <a:spcPts val="0"/>
              </a:spcBef>
              <a:spcAft>
                <a:spcPts val="0"/>
              </a:spcAft>
              <a:buSzPts val="2800"/>
              <a:buNone/>
            </a:pPr>
            <a:r>
              <a:rPr lang="en" sz="1600"/>
              <a:t>[0.917, 0.916, 0.920 , 0.917, 0.914]</a:t>
            </a:r>
            <a:endParaRPr sz="1600"/>
          </a:p>
          <a:p>
            <a:pPr indent="0" lvl="0" marL="0" rtl="0" algn="ctr">
              <a:lnSpc>
                <a:spcPct val="100000"/>
              </a:lnSpc>
              <a:spcBef>
                <a:spcPts val="0"/>
              </a:spcBef>
              <a:spcAft>
                <a:spcPts val="0"/>
              </a:spcAft>
              <a:buSzPts val="2800"/>
              <a:buNone/>
            </a:pPr>
            <a:r>
              <a:rPr lang="en" sz="1600"/>
              <a:t>Average: </a:t>
            </a:r>
            <a:r>
              <a:rPr lang="en" sz="1600"/>
              <a:t>0.917</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5" name="Shape 6155"/>
        <p:cNvGrpSpPr/>
        <p:nvPr/>
      </p:nvGrpSpPr>
      <p:grpSpPr>
        <a:xfrm>
          <a:off x="0" y="0"/>
          <a:ext cx="0" cy="0"/>
          <a:chOff x="0" y="0"/>
          <a:chExt cx="0" cy="0"/>
        </a:xfrm>
      </p:grpSpPr>
      <p:sp>
        <p:nvSpPr>
          <p:cNvPr id="6156" name="Google Shape;6156;p19"/>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000"/>
              <a:t>Neural Network</a:t>
            </a:r>
            <a:endParaRPr sz="4000"/>
          </a:p>
        </p:txBody>
      </p:sp>
      <p:sp>
        <p:nvSpPr>
          <p:cNvPr id="6157" name="Google Shape;6157;p19"/>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6158" name="Google Shape;6158;p19"/>
          <p:cNvSpPr txBox="1"/>
          <p:nvPr>
            <p:ph idx="4294967295" type="title"/>
          </p:nvPr>
        </p:nvSpPr>
        <p:spPr>
          <a:xfrm>
            <a:off x="1657525" y="2601351"/>
            <a:ext cx="2505600" cy="45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6159" name="Google Shape;6159;p19"/>
          <p:cNvSpPr txBox="1"/>
          <p:nvPr>
            <p:ph idx="4294967295" type="title"/>
          </p:nvPr>
        </p:nvSpPr>
        <p:spPr>
          <a:xfrm>
            <a:off x="4980850" y="2488357"/>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6160" name="Google Shape;6160;p19"/>
          <p:cNvSpPr txBox="1"/>
          <p:nvPr>
            <p:ph idx="4294967295" type="title"/>
          </p:nvPr>
        </p:nvSpPr>
        <p:spPr>
          <a:xfrm>
            <a:off x="2659450" y="1478550"/>
            <a:ext cx="40740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6161" name="Google Shape;6161;p19"/>
          <p:cNvSpPr txBox="1"/>
          <p:nvPr>
            <p:ph idx="4294967295" type="subTitle"/>
          </p:nvPr>
        </p:nvSpPr>
        <p:spPr>
          <a:xfrm>
            <a:off x="1660454" y="2883475"/>
            <a:ext cx="25017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0.842</a:t>
            </a:r>
            <a:endParaRPr b="0" i="0" sz="1600" u="none" cap="none" strike="noStrike">
              <a:solidFill>
                <a:schemeClr val="dk2"/>
              </a:solidFill>
              <a:latin typeface="M PLUS 1p"/>
              <a:ea typeface="M PLUS 1p"/>
              <a:cs typeface="M PLUS 1p"/>
              <a:sym typeface="M PLUS 1p"/>
            </a:endParaRPr>
          </a:p>
        </p:txBody>
      </p:sp>
      <p:sp>
        <p:nvSpPr>
          <p:cNvPr id="6162" name="Google Shape;6162;p19"/>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[0.919, 0.895, 0.888, 0.868, 0.860]</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0.886</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
        <p:nvSpPr>
          <p:cNvPr id="6163" name="Google Shape;6163;p19"/>
          <p:cNvSpPr txBox="1"/>
          <p:nvPr>
            <p:ph idx="4294967295" type="subTitle"/>
          </p:nvPr>
        </p:nvSpPr>
        <p:spPr>
          <a:xfrm>
            <a:off x="4982800" y="3023138"/>
            <a:ext cx="2501700" cy="5622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400" u="none" cap="none" strike="noStrike">
                <a:solidFill>
                  <a:schemeClr val="dk2"/>
                </a:solidFill>
                <a:latin typeface="M PLUS 1p"/>
                <a:ea typeface="M PLUS 1p"/>
                <a:cs typeface="M PLUS 1p"/>
                <a:sym typeface="M PLUS 1p"/>
              </a:rPr>
              <a:t>0.883</a:t>
            </a:r>
            <a:endParaRPr b="0" i="0" sz="1400" u="none" cap="none" strike="noStrike">
              <a:solidFill>
                <a:schemeClr val="dk2"/>
              </a:solidFill>
              <a:latin typeface="M PLUS 1p"/>
              <a:ea typeface="M PLUS 1p"/>
              <a:cs typeface="M PLUS 1p"/>
              <a:sym typeface="M PLUS 1p"/>
            </a:endParaRPr>
          </a:p>
        </p:txBody>
      </p:sp>
      <p:sp>
        <p:nvSpPr>
          <p:cNvPr id="6164" name="Google Shape;6164;p19"/>
          <p:cNvSpPr txBox="1"/>
          <p:nvPr>
            <p:ph idx="4294967295" type="title"/>
          </p:nvPr>
        </p:nvSpPr>
        <p:spPr>
          <a:xfrm>
            <a:off x="2659450" y="3581375"/>
            <a:ext cx="40740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Best Parameters</a:t>
            </a:r>
            <a:endParaRPr sz="2500" u="sng"/>
          </a:p>
        </p:txBody>
      </p:sp>
      <p:sp>
        <p:nvSpPr>
          <p:cNvPr id="6165" name="Google Shape;6165;p19"/>
          <p:cNvSpPr txBox="1"/>
          <p:nvPr>
            <p:ph idx="4294967295" type="subTitle"/>
          </p:nvPr>
        </p:nvSpPr>
        <p:spPr>
          <a:xfrm>
            <a:off x="2367900" y="3999325"/>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Hidden Layer Sizes: 16-32-64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5" name="Shape 3535"/>
        <p:cNvGrpSpPr/>
        <p:nvPr/>
      </p:nvGrpSpPr>
      <p:grpSpPr>
        <a:xfrm>
          <a:off x="0" y="0"/>
          <a:ext cx="0" cy="0"/>
          <a:chOff x="0" y="0"/>
          <a:chExt cx="0" cy="0"/>
        </a:xfrm>
      </p:grpSpPr>
      <p:pic>
        <p:nvPicPr>
          <p:cNvPr id="3536" name="Google Shape;3536;p2"/>
          <p:cNvPicPr preferRelativeResize="0"/>
          <p:nvPr>
            <p:ph idx="2" type="pic"/>
          </p:nvPr>
        </p:nvPicPr>
        <p:blipFill rotWithShape="1">
          <a:blip r:embed="rId3">
            <a:alphaModFix/>
          </a:blip>
          <a:srcRect b="0" l="0" r="0" t="0"/>
          <a:stretch/>
        </p:blipFill>
        <p:spPr>
          <a:xfrm>
            <a:off x="0" y="0"/>
            <a:ext cx="9144000" cy="5143500"/>
          </a:xfrm>
          <a:prstGeom prst="rect">
            <a:avLst/>
          </a:prstGeom>
          <a:noFill/>
          <a:ln>
            <a:noFill/>
          </a:ln>
        </p:spPr>
      </p:pic>
      <p:sp>
        <p:nvSpPr>
          <p:cNvPr id="3537" name="Google Shape;3537;p2"/>
          <p:cNvSpPr txBox="1"/>
          <p:nvPr>
            <p:ph type="title"/>
          </p:nvPr>
        </p:nvSpPr>
        <p:spPr>
          <a:xfrm>
            <a:off x="4693950" y="3592925"/>
            <a:ext cx="3736500" cy="1006500"/>
          </a:xfrm>
          <a:prstGeom prst="rect">
            <a:avLst/>
          </a:prstGeom>
          <a:solidFill>
            <a:schemeClr val="lt1"/>
          </a:solidFill>
          <a:ln>
            <a:noFill/>
          </a:ln>
        </p:spPr>
        <p:txBody>
          <a:bodyPr anchorCtr="0" anchor="ctr" bIns="91425" lIns="91425" spcFirstLastPara="1" rIns="91425" wrap="square" tIns="91425">
            <a:normAutofit fontScale="90000"/>
          </a:bodyPr>
          <a:lstStyle/>
          <a:p>
            <a:pPr indent="0" lvl="0" marL="0" rtl="0" algn="r">
              <a:lnSpc>
                <a:spcPct val="100000"/>
              </a:lnSpc>
              <a:spcBef>
                <a:spcPts val="0"/>
              </a:spcBef>
              <a:spcAft>
                <a:spcPts val="0"/>
              </a:spcAft>
              <a:buSzPct val="114942"/>
              <a:buNone/>
            </a:pPr>
            <a:r>
              <a:rPr lang="en"/>
              <a:t>Why does flight satisfaction matter? </a:t>
            </a:r>
            <a:endParaRPr/>
          </a:p>
        </p:txBody>
      </p:sp>
      <p:grpSp>
        <p:nvGrpSpPr>
          <p:cNvPr id="3538" name="Google Shape;3538;p2"/>
          <p:cNvGrpSpPr/>
          <p:nvPr/>
        </p:nvGrpSpPr>
        <p:grpSpPr>
          <a:xfrm>
            <a:off x="-349038" y="-56755"/>
            <a:ext cx="1477088" cy="365703"/>
            <a:chOff x="4036326" y="-955475"/>
            <a:chExt cx="1775987" cy="439811"/>
          </a:xfrm>
        </p:grpSpPr>
        <p:sp>
          <p:nvSpPr>
            <p:cNvPr id="3539" name="Google Shape;3539;p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1" name="Google Shape;3541;p2"/>
          <p:cNvGrpSpPr/>
          <p:nvPr/>
        </p:nvGrpSpPr>
        <p:grpSpPr>
          <a:xfrm>
            <a:off x="8030457" y="362458"/>
            <a:ext cx="965604" cy="239081"/>
            <a:chOff x="4036326" y="-955475"/>
            <a:chExt cx="1775987" cy="439811"/>
          </a:xfrm>
        </p:grpSpPr>
        <p:sp>
          <p:nvSpPr>
            <p:cNvPr id="3542" name="Google Shape;3542;p2"/>
            <p:cNvSpPr/>
            <p:nvPr/>
          </p:nvSpPr>
          <p:spPr>
            <a:xfrm>
              <a:off x="4203186" y="-955475"/>
              <a:ext cx="1609127" cy="439811"/>
            </a:xfrm>
            <a:custGeom>
              <a:rect b="b" l="l" r="r" t="t"/>
              <a:pathLst>
                <a:path extrusionOk="0" h="9469" w="34644">
                  <a:moveTo>
                    <a:pt x="16583" y="1"/>
                  </a:moveTo>
                  <a:lnTo>
                    <a:pt x="16330" y="20"/>
                  </a:lnTo>
                  <a:lnTo>
                    <a:pt x="16077" y="40"/>
                  </a:lnTo>
                  <a:lnTo>
                    <a:pt x="15844" y="79"/>
                  </a:lnTo>
                  <a:lnTo>
                    <a:pt x="15611" y="118"/>
                  </a:lnTo>
                  <a:lnTo>
                    <a:pt x="15397" y="176"/>
                  </a:lnTo>
                  <a:lnTo>
                    <a:pt x="15203" y="254"/>
                  </a:lnTo>
                  <a:lnTo>
                    <a:pt x="15028" y="331"/>
                  </a:lnTo>
                  <a:lnTo>
                    <a:pt x="14853" y="429"/>
                  </a:lnTo>
                  <a:lnTo>
                    <a:pt x="14697" y="506"/>
                  </a:lnTo>
                  <a:lnTo>
                    <a:pt x="14561" y="623"/>
                  </a:lnTo>
                  <a:lnTo>
                    <a:pt x="14425" y="720"/>
                  </a:lnTo>
                  <a:lnTo>
                    <a:pt x="14211" y="953"/>
                  </a:lnTo>
                  <a:lnTo>
                    <a:pt x="14017" y="1187"/>
                  </a:lnTo>
                  <a:lnTo>
                    <a:pt x="13861" y="1420"/>
                  </a:lnTo>
                  <a:lnTo>
                    <a:pt x="13745" y="1653"/>
                  </a:lnTo>
                  <a:lnTo>
                    <a:pt x="13667" y="1887"/>
                  </a:lnTo>
                  <a:lnTo>
                    <a:pt x="13608" y="2100"/>
                  </a:lnTo>
                  <a:lnTo>
                    <a:pt x="13550" y="2295"/>
                  </a:lnTo>
                  <a:lnTo>
                    <a:pt x="13511" y="2586"/>
                  </a:lnTo>
                  <a:lnTo>
                    <a:pt x="13511" y="2684"/>
                  </a:lnTo>
                  <a:lnTo>
                    <a:pt x="13356" y="2586"/>
                  </a:lnTo>
                  <a:lnTo>
                    <a:pt x="13181" y="2489"/>
                  </a:lnTo>
                  <a:lnTo>
                    <a:pt x="12947" y="2392"/>
                  </a:lnTo>
                  <a:lnTo>
                    <a:pt x="12811" y="2353"/>
                  </a:lnTo>
                  <a:lnTo>
                    <a:pt x="12675" y="2334"/>
                  </a:lnTo>
                  <a:lnTo>
                    <a:pt x="12345" y="2334"/>
                  </a:lnTo>
                  <a:lnTo>
                    <a:pt x="12189" y="2353"/>
                  </a:lnTo>
                  <a:lnTo>
                    <a:pt x="12014" y="2392"/>
                  </a:lnTo>
                  <a:lnTo>
                    <a:pt x="11820" y="2470"/>
                  </a:lnTo>
                  <a:lnTo>
                    <a:pt x="11645" y="2567"/>
                  </a:lnTo>
                  <a:lnTo>
                    <a:pt x="11489" y="2664"/>
                  </a:lnTo>
                  <a:lnTo>
                    <a:pt x="11373" y="2781"/>
                  </a:lnTo>
                  <a:lnTo>
                    <a:pt x="11276" y="2917"/>
                  </a:lnTo>
                  <a:lnTo>
                    <a:pt x="11198" y="3053"/>
                  </a:lnTo>
                  <a:lnTo>
                    <a:pt x="11139" y="3189"/>
                  </a:lnTo>
                  <a:lnTo>
                    <a:pt x="11101" y="3325"/>
                  </a:lnTo>
                  <a:lnTo>
                    <a:pt x="11062" y="3461"/>
                  </a:lnTo>
                  <a:lnTo>
                    <a:pt x="11062" y="3597"/>
                  </a:lnTo>
                  <a:lnTo>
                    <a:pt x="11062" y="3850"/>
                  </a:lnTo>
                  <a:lnTo>
                    <a:pt x="11081" y="4045"/>
                  </a:lnTo>
                  <a:lnTo>
                    <a:pt x="11120" y="4239"/>
                  </a:lnTo>
                  <a:lnTo>
                    <a:pt x="11023" y="4161"/>
                  </a:lnTo>
                  <a:lnTo>
                    <a:pt x="10751" y="4006"/>
                  </a:lnTo>
                  <a:lnTo>
                    <a:pt x="10323" y="3811"/>
                  </a:lnTo>
                  <a:lnTo>
                    <a:pt x="10051" y="3695"/>
                  </a:lnTo>
                  <a:lnTo>
                    <a:pt x="9759" y="3597"/>
                  </a:lnTo>
                  <a:lnTo>
                    <a:pt x="9429" y="3520"/>
                  </a:lnTo>
                  <a:lnTo>
                    <a:pt x="9098" y="3442"/>
                  </a:lnTo>
                  <a:lnTo>
                    <a:pt x="8729" y="3403"/>
                  </a:lnTo>
                  <a:lnTo>
                    <a:pt x="8359" y="3384"/>
                  </a:lnTo>
                  <a:lnTo>
                    <a:pt x="7971" y="3403"/>
                  </a:lnTo>
                  <a:lnTo>
                    <a:pt x="7562" y="3461"/>
                  </a:lnTo>
                  <a:lnTo>
                    <a:pt x="7368" y="3520"/>
                  </a:lnTo>
                  <a:lnTo>
                    <a:pt x="7154" y="3578"/>
                  </a:lnTo>
                  <a:lnTo>
                    <a:pt x="6960" y="3656"/>
                  </a:lnTo>
                  <a:lnTo>
                    <a:pt x="6746" y="3733"/>
                  </a:lnTo>
                  <a:lnTo>
                    <a:pt x="6396" y="3928"/>
                  </a:lnTo>
                  <a:lnTo>
                    <a:pt x="6085" y="4122"/>
                  </a:lnTo>
                  <a:lnTo>
                    <a:pt x="5813" y="4356"/>
                  </a:lnTo>
                  <a:lnTo>
                    <a:pt x="5579" y="4569"/>
                  </a:lnTo>
                  <a:lnTo>
                    <a:pt x="5385" y="4803"/>
                  </a:lnTo>
                  <a:lnTo>
                    <a:pt x="5230" y="5055"/>
                  </a:lnTo>
                  <a:lnTo>
                    <a:pt x="5093" y="5289"/>
                  </a:lnTo>
                  <a:lnTo>
                    <a:pt x="4996" y="5503"/>
                  </a:lnTo>
                  <a:lnTo>
                    <a:pt x="4919" y="5716"/>
                  </a:lnTo>
                  <a:lnTo>
                    <a:pt x="4860" y="5930"/>
                  </a:lnTo>
                  <a:lnTo>
                    <a:pt x="4782" y="6261"/>
                  </a:lnTo>
                  <a:lnTo>
                    <a:pt x="4763" y="6475"/>
                  </a:lnTo>
                  <a:lnTo>
                    <a:pt x="4763" y="6572"/>
                  </a:lnTo>
                  <a:lnTo>
                    <a:pt x="4394" y="6533"/>
                  </a:lnTo>
                  <a:lnTo>
                    <a:pt x="4044" y="6513"/>
                  </a:lnTo>
                  <a:lnTo>
                    <a:pt x="3733" y="6533"/>
                  </a:lnTo>
                  <a:lnTo>
                    <a:pt x="3422" y="6552"/>
                  </a:lnTo>
                  <a:lnTo>
                    <a:pt x="3149" y="6591"/>
                  </a:lnTo>
                  <a:lnTo>
                    <a:pt x="2897" y="6630"/>
                  </a:lnTo>
                  <a:lnTo>
                    <a:pt x="2663" y="6708"/>
                  </a:lnTo>
                  <a:lnTo>
                    <a:pt x="2430" y="6786"/>
                  </a:lnTo>
                  <a:lnTo>
                    <a:pt x="2236" y="6863"/>
                  </a:lnTo>
                  <a:lnTo>
                    <a:pt x="2061" y="6961"/>
                  </a:lnTo>
                  <a:lnTo>
                    <a:pt x="1905" y="7077"/>
                  </a:lnTo>
                  <a:lnTo>
                    <a:pt x="1750" y="7174"/>
                  </a:lnTo>
                  <a:lnTo>
                    <a:pt x="1614" y="7291"/>
                  </a:lnTo>
                  <a:lnTo>
                    <a:pt x="1497" y="7427"/>
                  </a:lnTo>
                  <a:lnTo>
                    <a:pt x="1400" y="7544"/>
                  </a:lnTo>
                  <a:lnTo>
                    <a:pt x="1303" y="7680"/>
                  </a:lnTo>
                  <a:lnTo>
                    <a:pt x="1166" y="7952"/>
                  </a:lnTo>
                  <a:lnTo>
                    <a:pt x="1050" y="8205"/>
                  </a:lnTo>
                  <a:lnTo>
                    <a:pt x="972" y="8458"/>
                  </a:lnTo>
                  <a:lnTo>
                    <a:pt x="933" y="8671"/>
                  </a:lnTo>
                  <a:lnTo>
                    <a:pt x="914" y="8866"/>
                  </a:lnTo>
                  <a:lnTo>
                    <a:pt x="914" y="9002"/>
                  </a:lnTo>
                  <a:lnTo>
                    <a:pt x="914" y="9138"/>
                  </a:lnTo>
                  <a:lnTo>
                    <a:pt x="642" y="9119"/>
                  </a:lnTo>
                  <a:lnTo>
                    <a:pt x="428" y="9138"/>
                  </a:lnTo>
                  <a:lnTo>
                    <a:pt x="272" y="9177"/>
                  </a:lnTo>
                  <a:lnTo>
                    <a:pt x="156" y="9255"/>
                  </a:lnTo>
                  <a:lnTo>
                    <a:pt x="78" y="9332"/>
                  </a:lnTo>
                  <a:lnTo>
                    <a:pt x="19" y="9391"/>
                  </a:lnTo>
                  <a:lnTo>
                    <a:pt x="0" y="9468"/>
                  </a:lnTo>
                  <a:lnTo>
                    <a:pt x="34643" y="9468"/>
                  </a:lnTo>
                  <a:lnTo>
                    <a:pt x="34565" y="9274"/>
                  </a:lnTo>
                  <a:lnTo>
                    <a:pt x="34488" y="9099"/>
                  </a:lnTo>
                  <a:lnTo>
                    <a:pt x="34390" y="8924"/>
                  </a:lnTo>
                  <a:lnTo>
                    <a:pt x="34293" y="8769"/>
                  </a:lnTo>
                  <a:lnTo>
                    <a:pt x="34177" y="8633"/>
                  </a:lnTo>
                  <a:lnTo>
                    <a:pt x="34040" y="8516"/>
                  </a:lnTo>
                  <a:lnTo>
                    <a:pt x="33904" y="8399"/>
                  </a:lnTo>
                  <a:lnTo>
                    <a:pt x="33768" y="8302"/>
                  </a:lnTo>
                  <a:lnTo>
                    <a:pt x="33613" y="8205"/>
                  </a:lnTo>
                  <a:lnTo>
                    <a:pt x="33477" y="8127"/>
                  </a:lnTo>
                  <a:lnTo>
                    <a:pt x="33146" y="7991"/>
                  </a:lnTo>
                  <a:lnTo>
                    <a:pt x="32835" y="7894"/>
                  </a:lnTo>
                  <a:lnTo>
                    <a:pt x="32505" y="7835"/>
                  </a:lnTo>
                  <a:lnTo>
                    <a:pt x="32194" y="7777"/>
                  </a:lnTo>
                  <a:lnTo>
                    <a:pt x="31883" y="7758"/>
                  </a:lnTo>
                  <a:lnTo>
                    <a:pt x="31377" y="7758"/>
                  </a:lnTo>
                  <a:lnTo>
                    <a:pt x="31008" y="7777"/>
                  </a:lnTo>
                  <a:lnTo>
                    <a:pt x="30891" y="7797"/>
                  </a:lnTo>
                  <a:lnTo>
                    <a:pt x="30833" y="7622"/>
                  </a:lnTo>
                  <a:lnTo>
                    <a:pt x="30794" y="7466"/>
                  </a:lnTo>
                  <a:lnTo>
                    <a:pt x="30658" y="7174"/>
                  </a:lnTo>
                  <a:lnTo>
                    <a:pt x="30522" y="6941"/>
                  </a:lnTo>
                  <a:lnTo>
                    <a:pt x="30347" y="6727"/>
                  </a:lnTo>
                  <a:lnTo>
                    <a:pt x="30152" y="6552"/>
                  </a:lnTo>
                  <a:lnTo>
                    <a:pt x="29939" y="6397"/>
                  </a:lnTo>
                  <a:lnTo>
                    <a:pt x="29744" y="6280"/>
                  </a:lnTo>
                  <a:lnTo>
                    <a:pt x="29530" y="6183"/>
                  </a:lnTo>
                  <a:lnTo>
                    <a:pt x="29336" y="6125"/>
                  </a:lnTo>
                  <a:lnTo>
                    <a:pt x="29141" y="6066"/>
                  </a:lnTo>
                  <a:lnTo>
                    <a:pt x="28792" y="6008"/>
                  </a:lnTo>
                  <a:lnTo>
                    <a:pt x="28558" y="5989"/>
                  </a:lnTo>
                  <a:lnTo>
                    <a:pt x="28480" y="5989"/>
                  </a:lnTo>
                  <a:lnTo>
                    <a:pt x="28461" y="5775"/>
                  </a:lnTo>
                  <a:lnTo>
                    <a:pt x="28442" y="5561"/>
                  </a:lnTo>
                  <a:lnTo>
                    <a:pt x="28403" y="5386"/>
                  </a:lnTo>
                  <a:lnTo>
                    <a:pt x="28344" y="5211"/>
                  </a:lnTo>
                  <a:lnTo>
                    <a:pt x="28286" y="5055"/>
                  </a:lnTo>
                  <a:lnTo>
                    <a:pt x="28208" y="4919"/>
                  </a:lnTo>
                  <a:lnTo>
                    <a:pt x="28131" y="4783"/>
                  </a:lnTo>
                  <a:lnTo>
                    <a:pt x="28033" y="4667"/>
                  </a:lnTo>
                  <a:lnTo>
                    <a:pt x="27936" y="4569"/>
                  </a:lnTo>
                  <a:lnTo>
                    <a:pt x="27839" y="4472"/>
                  </a:lnTo>
                  <a:lnTo>
                    <a:pt x="27606" y="4317"/>
                  </a:lnTo>
                  <a:lnTo>
                    <a:pt x="27372" y="4200"/>
                  </a:lnTo>
                  <a:lnTo>
                    <a:pt x="27120" y="4122"/>
                  </a:lnTo>
                  <a:lnTo>
                    <a:pt x="26886" y="4064"/>
                  </a:lnTo>
                  <a:lnTo>
                    <a:pt x="26634" y="4045"/>
                  </a:lnTo>
                  <a:lnTo>
                    <a:pt x="26420" y="4025"/>
                  </a:lnTo>
                  <a:lnTo>
                    <a:pt x="26225" y="4025"/>
                  </a:lnTo>
                  <a:lnTo>
                    <a:pt x="25914" y="4064"/>
                  </a:lnTo>
                  <a:lnTo>
                    <a:pt x="25798" y="4064"/>
                  </a:lnTo>
                  <a:lnTo>
                    <a:pt x="25817" y="4006"/>
                  </a:lnTo>
                  <a:lnTo>
                    <a:pt x="25817" y="3792"/>
                  </a:lnTo>
                  <a:lnTo>
                    <a:pt x="25817" y="3520"/>
                  </a:lnTo>
                  <a:lnTo>
                    <a:pt x="25778" y="3345"/>
                  </a:lnTo>
                  <a:lnTo>
                    <a:pt x="25739" y="3170"/>
                  </a:lnTo>
                  <a:lnTo>
                    <a:pt x="25681" y="2995"/>
                  </a:lnTo>
                  <a:lnTo>
                    <a:pt x="25603" y="2820"/>
                  </a:lnTo>
                  <a:lnTo>
                    <a:pt x="25506" y="2664"/>
                  </a:lnTo>
                  <a:lnTo>
                    <a:pt x="25370" y="2509"/>
                  </a:lnTo>
                  <a:lnTo>
                    <a:pt x="25195" y="2353"/>
                  </a:lnTo>
                  <a:lnTo>
                    <a:pt x="25001" y="2237"/>
                  </a:lnTo>
                  <a:lnTo>
                    <a:pt x="24767" y="2139"/>
                  </a:lnTo>
                  <a:lnTo>
                    <a:pt x="24476" y="2062"/>
                  </a:lnTo>
                  <a:lnTo>
                    <a:pt x="24165" y="2023"/>
                  </a:lnTo>
                  <a:lnTo>
                    <a:pt x="23892" y="2023"/>
                  </a:lnTo>
                  <a:lnTo>
                    <a:pt x="23640" y="2081"/>
                  </a:lnTo>
                  <a:lnTo>
                    <a:pt x="23406" y="2159"/>
                  </a:lnTo>
                  <a:lnTo>
                    <a:pt x="23212" y="2256"/>
                  </a:lnTo>
                  <a:lnTo>
                    <a:pt x="23057" y="2373"/>
                  </a:lnTo>
                  <a:lnTo>
                    <a:pt x="22901" y="2509"/>
                  </a:lnTo>
                  <a:lnTo>
                    <a:pt x="22784" y="2664"/>
                  </a:lnTo>
                  <a:lnTo>
                    <a:pt x="22668" y="2820"/>
                  </a:lnTo>
                  <a:lnTo>
                    <a:pt x="22590" y="2975"/>
                  </a:lnTo>
                  <a:lnTo>
                    <a:pt x="22473" y="3247"/>
                  </a:lnTo>
                  <a:lnTo>
                    <a:pt x="22415" y="3442"/>
                  </a:lnTo>
                  <a:lnTo>
                    <a:pt x="22396" y="3520"/>
                  </a:lnTo>
                  <a:lnTo>
                    <a:pt x="22318" y="3345"/>
                  </a:lnTo>
                  <a:lnTo>
                    <a:pt x="22240" y="3189"/>
                  </a:lnTo>
                  <a:lnTo>
                    <a:pt x="22143" y="3053"/>
                  </a:lnTo>
                  <a:lnTo>
                    <a:pt x="22046" y="2917"/>
                  </a:lnTo>
                  <a:lnTo>
                    <a:pt x="21948" y="2800"/>
                  </a:lnTo>
                  <a:lnTo>
                    <a:pt x="21851" y="2703"/>
                  </a:lnTo>
                  <a:lnTo>
                    <a:pt x="21618" y="2528"/>
                  </a:lnTo>
                  <a:lnTo>
                    <a:pt x="21385" y="2412"/>
                  </a:lnTo>
                  <a:lnTo>
                    <a:pt x="21151" y="2314"/>
                  </a:lnTo>
                  <a:lnTo>
                    <a:pt x="20918" y="2256"/>
                  </a:lnTo>
                  <a:lnTo>
                    <a:pt x="20665" y="2237"/>
                  </a:lnTo>
                  <a:lnTo>
                    <a:pt x="20238" y="2237"/>
                  </a:lnTo>
                  <a:lnTo>
                    <a:pt x="20043" y="2256"/>
                  </a:lnTo>
                  <a:lnTo>
                    <a:pt x="19868" y="2295"/>
                  </a:lnTo>
                  <a:lnTo>
                    <a:pt x="19635" y="2353"/>
                  </a:lnTo>
                  <a:lnTo>
                    <a:pt x="19538" y="2392"/>
                  </a:lnTo>
                  <a:lnTo>
                    <a:pt x="19518" y="2275"/>
                  </a:lnTo>
                  <a:lnTo>
                    <a:pt x="19421" y="1984"/>
                  </a:lnTo>
                  <a:lnTo>
                    <a:pt x="19363" y="1789"/>
                  </a:lnTo>
                  <a:lnTo>
                    <a:pt x="19266" y="1576"/>
                  </a:lnTo>
                  <a:lnTo>
                    <a:pt x="19130" y="1362"/>
                  </a:lnTo>
                  <a:lnTo>
                    <a:pt x="18974" y="1128"/>
                  </a:lnTo>
                  <a:lnTo>
                    <a:pt x="18799" y="895"/>
                  </a:lnTo>
                  <a:lnTo>
                    <a:pt x="18566" y="681"/>
                  </a:lnTo>
                  <a:lnTo>
                    <a:pt x="18313" y="467"/>
                  </a:lnTo>
                  <a:lnTo>
                    <a:pt x="18158" y="390"/>
                  </a:lnTo>
                  <a:lnTo>
                    <a:pt x="18002" y="292"/>
                  </a:lnTo>
                  <a:lnTo>
                    <a:pt x="17846" y="215"/>
                  </a:lnTo>
                  <a:lnTo>
                    <a:pt x="17672" y="156"/>
                  </a:lnTo>
                  <a:lnTo>
                    <a:pt x="17477" y="98"/>
                  </a:lnTo>
                  <a:lnTo>
                    <a:pt x="17263" y="59"/>
                  </a:lnTo>
                  <a:lnTo>
                    <a:pt x="17049" y="20"/>
                  </a:lnTo>
                  <a:lnTo>
                    <a:pt x="1683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2"/>
            <p:cNvSpPr/>
            <p:nvPr/>
          </p:nvSpPr>
          <p:spPr>
            <a:xfrm>
              <a:off x="4036326" y="-783902"/>
              <a:ext cx="1609127" cy="268234"/>
            </a:xfrm>
            <a:custGeom>
              <a:rect b="b" l="l" r="r" t="t"/>
              <a:pathLst>
                <a:path extrusionOk="0" h="5775" w="34644">
                  <a:moveTo>
                    <a:pt x="18138" y="1"/>
                  </a:moveTo>
                  <a:lnTo>
                    <a:pt x="17827" y="39"/>
                  </a:lnTo>
                  <a:lnTo>
                    <a:pt x="17536" y="98"/>
                  </a:lnTo>
                  <a:lnTo>
                    <a:pt x="17263" y="195"/>
                  </a:lnTo>
                  <a:lnTo>
                    <a:pt x="17030" y="292"/>
                  </a:lnTo>
                  <a:lnTo>
                    <a:pt x="16836" y="428"/>
                  </a:lnTo>
                  <a:lnTo>
                    <a:pt x="16661" y="564"/>
                  </a:lnTo>
                  <a:lnTo>
                    <a:pt x="16505" y="700"/>
                  </a:lnTo>
                  <a:lnTo>
                    <a:pt x="16369" y="856"/>
                  </a:lnTo>
                  <a:lnTo>
                    <a:pt x="16272" y="992"/>
                  </a:lnTo>
                  <a:lnTo>
                    <a:pt x="16175" y="1148"/>
                  </a:lnTo>
                  <a:lnTo>
                    <a:pt x="16116" y="1284"/>
                  </a:lnTo>
                  <a:lnTo>
                    <a:pt x="16019" y="1536"/>
                  </a:lnTo>
                  <a:lnTo>
                    <a:pt x="15980" y="1692"/>
                  </a:lnTo>
                  <a:lnTo>
                    <a:pt x="15961" y="1770"/>
                  </a:lnTo>
                  <a:lnTo>
                    <a:pt x="15669" y="1653"/>
                  </a:lnTo>
                  <a:lnTo>
                    <a:pt x="15397" y="1575"/>
                  </a:lnTo>
                  <a:lnTo>
                    <a:pt x="15164" y="1556"/>
                  </a:lnTo>
                  <a:lnTo>
                    <a:pt x="14931" y="1536"/>
                  </a:lnTo>
                  <a:lnTo>
                    <a:pt x="14717" y="1575"/>
                  </a:lnTo>
                  <a:lnTo>
                    <a:pt x="14542" y="1614"/>
                  </a:lnTo>
                  <a:lnTo>
                    <a:pt x="14367" y="1672"/>
                  </a:lnTo>
                  <a:lnTo>
                    <a:pt x="14211" y="1731"/>
                  </a:lnTo>
                  <a:lnTo>
                    <a:pt x="14075" y="1809"/>
                  </a:lnTo>
                  <a:lnTo>
                    <a:pt x="13978" y="1906"/>
                  </a:lnTo>
                  <a:lnTo>
                    <a:pt x="13803" y="2061"/>
                  </a:lnTo>
                  <a:lnTo>
                    <a:pt x="13706" y="2178"/>
                  </a:lnTo>
                  <a:lnTo>
                    <a:pt x="13667" y="2236"/>
                  </a:lnTo>
                  <a:lnTo>
                    <a:pt x="13822" y="2295"/>
                  </a:lnTo>
                  <a:lnTo>
                    <a:pt x="13959" y="2372"/>
                  </a:lnTo>
                  <a:lnTo>
                    <a:pt x="14095" y="2450"/>
                  </a:lnTo>
                  <a:lnTo>
                    <a:pt x="14192" y="2547"/>
                  </a:lnTo>
                  <a:lnTo>
                    <a:pt x="14289" y="2625"/>
                  </a:lnTo>
                  <a:lnTo>
                    <a:pt x="14367" y="2722"/>
                  </a:lnTo>
                  <a:lnTo>
                    <a:pt x="14503" y="2897"/>
                  </a:lnTo>
                  <a:lnTo>
                    <a:pt x="14581" y="3072"/>
                  </a:lnTo>
                  <a:lnTo>
                    <a:pt x="14620" y="3208"/>
                  </a:lnTo>
                  <a:lnTo>
                    <a:pt x="14658" y="3325"/>
                  </a:lnTo>
                  <a:lnTo>
                    <a:pt x="14561" y="3169"/>
                  </a:lnTo>
                  <a:lnTo>
                    <a:pt x="14445" y="3033"/>
                  </a:lnTo>
                  <a:lnTo>
                    <a:pt x="14309" y="2897"/>
                  </a:lnTo>
                  <a:lnTo>
                    <a:pt x="14172" y="2800"/>
                  </a:lnTo>
                  <a:lnTo>
                    <a:pt x="14017" y="2722"/>
                  </a:lnTo>
                  <a:lnTo>
                    <a:pt x="13861" y="2645"/>
                  </a:lnTo>
                  <a:lnTo>
                    <a:pt x="13706" y="2586"/>
                  </a:lnTo>
                  <a:lnTo>
                    <a:pt x="13550" y="2547"/>
                  </a:lnTo>
                  <a:lnTo>
                    <a:pt x="13239" y="2489"/>
                  </a:lnTo>
                  <a:lnTo>
                    <a:pt x="13006" y="2470"/>
                  </a:lnTo>
                  <a:lnTo>
                    <a:pt x="12773" y="2470"/>
                  </a:lnTo>
                  <a:lnTo>
                    <a:pt x="12734" y="2353"/>
                  </a:lnTo>
                  <a:lnTo>
                    <a:pt x="12675" y="2217"/>
                  </a:lnTo>
                  <a:lnTo>
                    <a:pt x="12578" y="2061"/>
                  </a:lnTo>
                  <a:lnTo>
                    <a:pt x="12403" y="1906"/>
                  </a:lnTo>
                  <a:lnTo>
                    <a:pt x="12306" y="1809"/>
                  </a:lnTo>
                  <a:lnTo>
                    <a:pt x="12189" y="1731"/>
                  </a:lnTo>
                  <a:lnTo>
                    <a:pt x="12034" y="1653"/>
                  </a:lnTo>
                  <a:lnTo>
                    <a:pt x="11878" y="1575"/>
                  </a:lnTo>
                  <a:lnTo>
                    <a:pt x="11684" y="1517"/>
                  </a:lnTo>
                  <a:lnTo>
                    <a:pt x="11470" y="1459"/>
                  </a:lnTo>
                  <a:lnTo>
                    <a:pt x="11237" y="1439"/>
                  </a:lnTo>
                  <a:lnTo>
                    <a:pt x="11023" y="1420"/>
                  </a:lnTo>
                  <a:lnTo>
                    <a:pt x="10829" y="1439"/>
                  </a:lnTo>
                  <a:lnTo>
                    <a:pt x="10634" y="1478"/>
                  </a:lnTo>
                  <a:lnTo>
                    <a:pt x="10459" y="1517"/>
                  </a:lnTo>
                  <a:lnTo>
                    <a:pt x="10284" y="1595"/>
                  </a:lnTo>
                  <a:lnTo>
                    <a:pt x="10148" y="1653"/>
                  </a:lnTo>
                  <a:lnTo>
                    <a:pt x="10012" y="1731"/>
                  </a:lnTo>
                  <a:lnTo>
                    <a:pt x="9779" y="1886"/>
                  </a:lnTo>
                  <a:lnTo>
                    <a:pt x="9604" y="2042"/>
                  </a:lnTo>
                  <a:lnTo>
                    <a:pt x="9468" y="2197"/>
                  </a:lnTo>
                  <a:lnTo>
                    <a:pt x="9409" y="2120"/>
                  </a:lnTo>
                  <a:lnTo>
                    <a:pt x="9235" y="1945"/>
                  </a:lnTo>
                  <a:lnTo>
                    <a:pt x="8943" y="1692"/>
                  </a:lnTo>
                  <a:lnTo>
                    <a:pt x="8768" y="1556"/>
                  </a:lnTo>
                  <a:lnTo>
                    <a:pt x="8574" y="1420"/>
                  </a:lnTo>
                  <a:lnTo>
                    <a:pt x="8340" y="1284"/>
                  </a:lnTo>
                  <a:lnTo>
                    <a:pt x="8107" y="1167"/>
                  </a:lnTo>
                  <a:lnTo>
                    <a:pt x="7835" y="1050"/>
                  </a:lnTo>
                  <a:lnTo>
                    <a:pt x="7543" y="973"/>
                  </a:lnTo>
                  <a:lnTo>
                    <a:pt x="7232" y="895"/>
                  </a:lnTo>
                  <a:lnTo>
                    <a:pt x="6921" y="875"/>
                  </a:lnTo>
                  <a:lnTo>
                    <a:pt x="6571" y="875"/>
                  </a:lnTo>
                  <a:lnTo>
                    <a:pt x="6221" y="914"/>
                  </a:lnTo>
                  <a:lnTo>
                    <a:pt x="5969" y="973"/>
                  </a:lnTo>
                  <a:lnTo>
                    <a:pt x="5735" y="1050"/>
                  </a:lnTo>
                  <a:lnTo>
                    <a:pt x="5521" y="1128"/>
                  </a:lnTo>
                  <a:lnTo>
                    <a:pt x="5308" y="1245"/>
                  </a:lnTo>
                  <a:lnTo>
                    <a:pt x="5133" y="1536"/>
                  </a:lnTo>
                  <a:lnTo>
                    <a:pt x="4996" y="1847"/>
                  </a:lnTo>
                  <a:lnTo>
                    <a:pt x="4899" y="2120"/>
                  </a:lnTo>
                  <a:lnTo>
                    <a:pt x="4841" y="2372"/>
                  </a:lnTo>
                  <a:lnTo>
                    <a:pt x="4802" y="2567"/>
                  </a:lnTo>
                  <a:lnTo>
                    <a:pt x="4783" y="2742"/>
                  </a:lnTo>
                  <a:lnTo>
                    <a:pt x="4763" y="2878"/>
                  </a:lnTo>
                  <a:lnTo>
                    <a:pt x="4413" y="2839"/>
                  </a:lnTo>
                  <a:lnTo>
                    <a:pt x="4083" y="2819"/>
                  </a:lnTo>
                  <a:lnTo>
                    <a:pt x="4005" y="3072"/>
                  </a:lnTo>
                  <a:lnTo>
                    <a:pt x="3986" y="3169"/>
                  </a:lnTo>
                  <a:lnTo>
                    <a:pt x="3830" y="3150"/>
                  </a:lnTo>
                  <a:lnTo>
                    <a:pt x="3694" y="3131"/>
                  </a:lnTo>
                  <a:lnTo>
                    <a:pt x="3577" y="3131"/>
                  </a:lnTo>
                  <a:lnTo>
                    <a:pt x="3461" y="3150"/>
                  </a:lnTo>
                  <a:lnTo>
                    <a:pt x="3363" y="3189"/>
                  </a:lnTo>
                  <a:lnTo>
                    <a:pt x="3266" y="3228"/>
                  </a:lnTo>
                  <a:lnTo>
                    <a:pt x="3130" y="3325"/>
                  </a:lnTo>
                  <a:lnTo>
                    <a:pt x="3033" y="3422"/>
                  </a:lnTo>
                  <a:lnTo>
                    <a:pt x="2955" y="3519"/>
                  </a:lnTo>
                  <a:lnTo>
                    <a:pt x="2916" y="3636"/>
                  </a:lnTo>
                  <a:lnTo>
                    <a:pt x="2800" y="3597"/>
                  </a:lnTo>
                  <a:lnTo>
                    <a:pt x="2683" y="3558"/>
                  </a:lnTo>
                  <a:lnTo>
                    <a:pt x="2508" y="3519"/>
                  </a:lnTo>
                  <a:lnTo>
                    <a:pt x="2294" y="3519"/>
                  </a:lnTo>
                  <a:lnTo>
                    <a:pt x="2080" y="3539"/>
                  </a:lnTo>
                  <a:lnTo>
                    <a:pt x="1808" y="3617"/>
                  </a:lnTo>
                  <a:lnTo>
                    <a:pt x="1692" y="3655"/>
                  </a:lnTo>
                  <a:lnTo>
                    <a:pt x="1536" y="3733"/>
                  </a:lnTo>
                  <a:lnTo>
                    <a:pt x="1458" y="3792"/>
                  </a:lnTo>
                  <a:lnTo>
                    <a:pt x="1361" y="3928"/>
                  </a:lnTo>
                  <a:lnTo>
                    <a:pt x="1264" y="4064"/>
                  </a:lnTo>
                  <a:lnTo>
                    <a:pt x="1108" y="4355"/>
                  </a:lnTo>
                  <a:lnTo>
                    <a:pt x="1011" y="4647"/>
                  </a:lnTo>
                  <a:lnTo>
                    <a:pt x="953" y="4900"/>
                  </a:lnTo>
                  <a:lnTo>
                    <a:pt x="933" y="5113"/>
                  </a:lnTo>
                  <a:lnTo>
                    <a:pt x="914" y="5288"/>
                  </a:lnTo>
                  <a:lnTo>
                    <a:pt x="914" y="5444"/>
                  </a:lnTo>
                  <a:lnTo>
                    <a:pt x="642" y="5425"/>
                  </a:lnTo>
                  <a:lnTo>
                    <a:pt x="428" y="5444"/>
                  </a:lnTo>
                  <a:lnTo>
                    <a:pt x="272" y="5483"/>
                  </a:lnTo>
                  <a:lnTo>
                    <a:pt x="156" y="5561"/>
                  </a:lnTo>
                  <a:lnTo>
                    <a:pt x="78" y="5638"/>
                  </a:lnTo>
                  <a:lnTo>
                    <a:pt x="20" y="5697"/>
                  </a:lnTo>
                  <a:lnTo>
                    <a:pt x="0" y="5774"/>
                  </a:lnTo>
                  <a:lnTo>
                    <a:pt x="34643" y="5774"/>
                  </a:lnTo>
                  <a:lnTo>
                    <a:pt x="34585" y="5580"/>
                  </a:lnTo>
                  <a:lnTo>
                    <a:pt x="34488" y="5405"/>
                  </a:lnTo>
                  <a:lnTo>
                    <a:pt x="34391" y="5230"/>
                  </a:lnTo>
                  <a:lnTo>
                    <a:pt x="34293" y="5075"/>
                  </a:lnTo>
                  <a:lnTo>
                    <a:pt x="34177" y="4939"/>
                  </a:lnTo>
                  <a:lnTo>
                    <a:pt x="34041" y="4822"/>
                  </a:lnTo>
                  <a:lnTo>
                    <a:pt x="33905" y="4705"/>
                  </a:lnTo>
                  <a:lnTo>
                    <a:pt x="33769" y="4608"/>
                  </a:lnTo>
                  <a:lnTo>
                    <a:pt x="33632" y="4511"/>
                  </a:lnTo>
                  <a:lnTo>
                    <a:pt x="33477" y="4433"/>
                  </a:lnTo>
                  <a:lnTo>
                    <a:pt x="33166" y="4297"/>
                  </a:lnTo>
                  <a:lnTo>
                    <a:pt x="32835" y="4200"/>
                  </a:lnTo>
                  <a:lnTo>
                    <a:pt x="32505" y="4141"/>
                  </a:lnTo>
                  <a:lnTo>
                    <a:pt x="32194" y="4083"/>
                  </a:lnTo>
                  <a:lnTo>
                    <a:pt x="31902" y="4064"/>
                  </a:lnTo>
                  <a:lnTo>
                    <a:pt x="31377" y="4064"/>
                  </a:lnTo>
                  <a:lnTo>
                    <a:pt x="31027" y="4083"/>
                  </a:lnTo>
                  <a:lnTo>
                    <a:pt x="30891" y="4103"/>
                  </a:lnTo>
                  <a:lnTo>
                    <a:pt x="30852" y="3928"/>
                  </a:lnTo>
                  <a:lnTo>
                    <a:pt x="30794" y="3772"/>
                  </a:lnTo>
                  <a:lnTo>
                    <a:pt x="30677" y="3480"/>
                  </a:lnTo>
                  <a:lnTo>
                    <a:pt x="30522" y="3247"/>
                  </a:lnTo>
                  <a:lnTo>
                    <a:pt x="30347" y="3033"/>
                  </a:lnTo>
                  <a:lnTo>
                    <a:pt x="30153" y="2858"/>
                  </a:lnTo>
                  <a:lnTo>
                    <a:pt x="29958" y="2703"/>
                  </a:lnTo>
                  <a:lnTo>
                    <a:pt x="29744" y="2586"/>
                  </a:lnTo>
                  <a:lnTo>
                    <a:pt x="29530" y="2489"/>
                  </a:lnTo>
                  <a:lnTo>
                    <a:pt x="29336" y="2431"/>
                  </a:lnTo>
                  <a:lnTo>
                    <a:pt x="29142" y="2372"/>
                  </a:lnTo>
                  <a:lnTo>
                    <a:pt x="28811" y="2314"/>
                  </a:lnTo>
                  <a:lnTo>
                    <a:pt x="28578" y="2295"/>
                  </a:lnTo>
                  <a:lnTo>
                    <a:pt x="28481" y="2295"/>
                  </a:lnTo>
                  <a:lnTo>
                    <a:pt x="28461" y="2042"/>
                  </a:lnTo>
                  <a:lnTo>
                    <a:pt x="28422" y="1789"/>
                  </a:lnTo>
                  <a:lnTo>
                    <a:pt x="28383" y="1575"/>
                  </a:lnTo>
                  <a:lnTo>
                    <a:pt x="28306" y="1381"/>
                  </a:lnTo>
                  <a:lnTo>
                    <a:pt x="28209" y="1206"/>
                  </a:lnTo>
                  <a:lnTo>
                    <a:pt x="28111" y="1050"/>
                  </a:lnTo>
                  <a:lnTo>
                    <a:pt x="27995" y="914"/>
                  </a:lnTo>
                  <a:lnTo>
                    <a:pt x="27878" y="798"/>
                  </a:lnTo>
                  <a:lnTo>
                    <a:pt x="27859" y="856"/>
                  </a:lnTo>
                  <a:lnTo>
                    <a:pt x="27800" y="837"/>
                  </a:lnTo>
                  <a:lnTo>
                    <a:pt x="27703" y="817"/>
                  </a:lnTo>
                  <a:lnTo>
                    <a:pt x="27586" y="798"/>
                  </a:lnTo>
                  <a:lnTo>
                    <a:pt x="27450" y="798"/>
                  </a:lnTo>
                  <a:lnTo>
                    <a:pt x="27256" y="817"/>
                  </a:lnTo>
                  <a:lnTo>
                    <a:pt x="27042" y="875"/>
                  </a:lnTo>
                  <a:lnTo>
                    <a:pt x="26809" y="992"/>
                  </a:lnTo>
                  <a:lnTo>
                    <a:pt x="26673" y="1050"/>
                  </a:lnTo>
                  <a:lnTo>
                    <a:pt x="26575" y="1128"/>
                  </a:lnTo>
                  <a:lnTo>
                    <a:pt x="26478" y="1225"/>
                  </a:lnTo>
                  <a:lnTo>
                    <a:pt x="26401" y="1323"/>
                  </a:lnTo>
                  <a:lnTo>
                    <a:pt x="26323" y="1420"/>
                  </a:lnTo>
                  <a:lnTo>
                    <a:pt x="26264" y="1517"/>
                  </a:lnTo>
                  <a:lnTo>
                    <a:pt x="26187" y="1731"/>
                  </a:lnTo>
                  <a:lnTo>
                    <a:pt x="26148" y="1925"/>
                  </a:lnTo>
                  <a:lnTo>
                    <a:pt x="26109" y="2081"/>
                  </a:lnTo>
                  <a:lnTo>
                    <a:pt x="26109" y="2217"/>
                  </a:lnTo>
                  <a:lnTo>
                    <a:pt x="26070" y="2159"/>
                  </a:lnTo>
                  <a:lnTo>
                    <a:pt x="25953" y="1984"/>
                  </a:lnTo>
                  <a:lnTo>
                    <a:pt x="25740" y="1750"/>
                  </a:lnTo>
                  <a:lnTo>
                    <a:pt x="25487" y="1478"/>
                  </a:lnTo>
                  <a:lnTo>
                    <a:pt x="25312" y="1361"/>
                  </a:lnTo>
                  <a:lnTo>
                    <a:pt x="25137" y="1225"/>
                  </a:lnTo>
                  <a:lnTo>
                    <a:pt x="24942" y="1109"/>
                  </a:lnTo>
                  <a:lnTo>
                    <a:pt x="24729" y="1012"/>
                  </a:lnTo>
                  <a:lnTo>
                    <a:pt x="24495" y="934"/>
                  </a:lnTo>
                  <a:lnTo>
                    <a:pt x="24262" y="875"/>
                  </a:lnTo>
                  <a:lnTo>
                    <a:pt x="23990" y="837"/>
                  </a:lnTo>
                  <a:lnTo>
                    <a:pt x="23718" y="837"/>
                  </a:lnTo>
                  <a:lnTo>
                    <a:pt x="23446" y="875"/>
                  </a:lnTo>
                  <a:lnTo>
                    <a:pt x="23193" y="953"/>
                  </a:lnTo>
                  <a:lnTo>
                    <a:pt x="22960" y="1031"/>
                  </a:lnTo>
                  <a:lnTo>
                    <a:pt x="22746" y="1148"/>
                  </a:lnTo>
                  <a:lnTo>
                    <a:pt x="22551" y="1284"/>
                  </a:lnTo>
                  <a:lnTo>
                    <a:pt x="22376" y="1439"/>
                  </a:lnTo>
                  <a:lnTo>
                    <a:pt x="22221" y="1575"/>
                  </a:lnTo>
                  <a:lnTo>
                    <a:pt x="22085" y="1731"/>
                  </a:lnTo>
                  <a:lnTo>
                    <a:pt x="21871" y="2042"/>
                  </a:lnTo>
                  <a:lnTo>
                    <a:pt x="21715" y="2295"/>
                  </a:lnTo>
                  <a:lnTo>
                    <a:pt x="21618" y="2470"/>
                  </a:lnTo>
                  <a:lnTo>
                    <a:pt x="21599" y="2547"/>
                  </a:lnTo>
                  <a:lnTo>
                    <a:pt x="21404" y="2489"/>
                  </a:lnTo>
                  <a:lnTo>
                    <a:pt x="21229" y="2470"/>
                  </a:lnTo>
                  <a:lnTo>
                    <a:pt x="21035" y="2450"/>
                  </a:lnTo>
                  <a:lnTo>
                    <a:pt x="20860" y="2431"/>
                  </a:lnTo>
                  <a:lnTo>
                    <a:pt x="20529" y="2470"/>
                  </a:lnTo>
                  <a:lnTo>
                    <a:pt x="20218" y="2528"/>
                  </a:lnTo>
                  <a:lnTo>
                    <a:pt x="19927" y="2625"/>
                  </a:lnTo>
                  <a:lnTo>
                    <a:pt x="19655" y="2742"/>
                  </a:lnTo>
                  <a:lnTo>
                    <a:pt x="19402" y="2897"/>
                  </a:lnTo>
                  <a:lnTo>
                    <a:pt x="19188" y="3053"/>
                  </a:lnTo>
                  <a:lnTo>
                    <a:pt x="18974" y="3228"/>
                  </a:lnTo>
                  <a:lnTo>
                    <a:pt x="18799" y="3383"/>
                  </a:lnTo>
                  <a:lnTo>
                    <a:pt x="18527" y="3694"/>
                  </a:lnTo>
                  <a:lnTo>
                    <a:pt x="18372" y="3908"/>
                  </a:lnTo>
                  <a:lnTo>
                    <a:pt x="18313" y="4005"/>
                  </a:lnTo>
                  <a:lnTo>
                    <a:pt x="18333" y="3811"/>
                  </a:lnTo>
                  <a:lnTo>
                    <a:pt x="18352" y="3636"/>
                  </a:lnTo>
                  <a:lnTo>
                    <a:pt x="18391" y="3461"/>
                  </a:lnTo>
                  <a:lnTo>
                    <a:pt x="18449" y="3305"/>
                  </a:lnTo>
                  <a:lnTo>
                    <a:pt x="18566" y="3014"/>
                  </a:lnTo>
                  <a:lnTo>
                    <a:pt x="18741" y="2761"/>
                  </a:lnTo>
                  <a:lnTo>
                    <a:pt x="18916" y="2528"/>
                  </a:lnTo>
                  <a:lnTo>
                    <a:pt x="19110" y="2333"/>
                  </a:lnTo>
                  <a:lnTo>
                    <a:pt x="19324" y="2159"/>
                  </a:lnTo>
                  <a:lnTo>
                    <a:pt x="19538" y="2003"/>
                  </a:lnTo>
                  <a:lnTo>
                    <a:pt x="19752" y="1886"/>
                  </a:lnTo>
                  <a:lnTo>
                    <a:pt x="19946" y="1770"/>
                  </a:lnTo>
                  <a:lnTo>
                    <a:pt x="20316" y="1634"/>
                  </a:lnTo>
                  <a:lnTo>
                    <a:pt x="20568" y="1556"/>
                  </a:lnTo>
                  <a:lnTo>
                    <a:pt x="20666" y="1536"/>
                  </a:lnTo>
                  <a:lnTo>
                    <a:pt x="20607" y="1459"/>
                  </a:lnTo>
                  <a:lnTo>
                    <a:pt x="20452" y="1264"/>
                  </a:lnTo>
                  <a:lnTo>
                    <a:pt x="20199" y="992"/>
                  </a:lnTo>
                  <a:lnTo>
                    <a:pt x="20043" y="837"/>
                  </a:lnTo>
                  <a:lnTo>
                    <a:pt x="19869" y="681"/>
                  </a:lnTo>
                  <a:lnTo>
                    <a:pt x="19674" y="525"/>
                  </a:lnTo>
                  <a:lnTo>
                    <a:pt x="19460" y="389"/>
                  </a:lnTo>
                  <a:lnTo>
                    <a:pt x="19227" y="273"/>
                  </a:lnTo>
                  <a:lnTo>
                    <a:pt x="18974" y="156"/>
                  </a:lnTo>
                  <a:lnTo>
                    <a:pt x="18702" y="78"/>
                  </a:lnTo>
                  <a:lnTo>
                    <a:pt x="18430" y="20"/>
                  </a:lnTo>
                  <a:lnTo>
                    <a:pt x="1813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4" name="Google Shape;3544;p2"/>
          <p:cNvGrpSpPr/>
          <p:nvPr/>
        </p:nvGrpSpPr>
        <p:grpSpPr>
          <a:xfrm>
            <a:off x="5793418" y="3101532"/>
            <a:ext cx="1537581" cy="406949"/>
            <a:chOff x="2199025" y="-704725"/>
            <a:chExt cx="2325439" cy="615469"/>
          </a:xfrm>
        </p:grpSpPr>
        <p:sp>
          <p:nvSpPr>
            <p:cNvPr id="3545" name="Google Shape;3545;p2"/>
            <p:cNvSpPr/>
            <p:nvPr/>
          </p:nvSpPr>
          <p:spPr>
            <a:xfrm>
              <a:off x="3316458" y="-704725"/>
              <a:ext cx="98389" cy="207003"/>
            </a:xfrm>
            <a:custGeom>
              <a:rect b="b" l="l" r="r" t="t"/>
              <a:pathLst>
                <a:path extrusionOk="0" h="6670" w="3170">
                  <a:moveTo>
                    <a:pt x="1517" y="1"/>
                  </a:moveTo>
                  <a:lnTo>
                    <a:pt x="1459" y="40"/>
                  </a:lnTo>
                  <a:lnTo>
                    <a:pt x="1420" y="79"/>
                  </a:lnTo>
                  <a:lnTo>
                    <a:pt x="1381" y="156"/>
                  </a:lnTo>
                  <a:lnTo>
                    <a:pt x="1" y="6669"/>
                  </a:lnTo>
                  <a:lnTo>
                    <a:pt x="3170" y="6669"/>
                  </a:lnTo>
                  <a:lnTo>
                    <a:pt x="1789" y="156"/>
                  </a:lnTo>
                  <a:lnTo>
                    <a:pt x="1770" y="79"/>
                  </a:lnTo>
                  <a:lnTo>
                    <a:pt x="1712" y="40"/>
                  </a:lnTo>
                  <a:lnTo>
                    <a:pt x="165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2"/>
            <p:cNvSpPr/>
            <p:nvPr/>
          </p:nvSpPr>
          <p:spPr>
            <a:xfrm>
              <a:off x="3316458" y="-539396"/>
              <a:ext cx="98389" cy="41680"/>
            </a:xfrm>
            <a:custGeom>
              <a:rect b="b" l="l" r="r" t="t"/>
              <a:pathLst>
                <a:path extrusionOk="0" h="1343" w="3170">
                  <a:moveTo>
                    <a:pt x="740" y="1"/>
                  </a:moveTo>
                  <a:lnTo>
                    <a:pt x="293" y="20"/>
                  </a:lnTo>
                  <a:lnTo>
                    <a:pt x="1" y="1342"/>
                  </a:lnTo>
                  <a:lnTo>
                    <a:pt x="3170" y="1342"/>
                  </a:lnTo>
                  <a:lnTo>
                    <a:pt x="2975" y="428"/>
                  </a:lnTo>
                  <a:lnTo>
                    <a:pt x="2723" y="331"/>
                  </a:lnTo>
                  <a:lnTo>
                    <a:pt x="2450" y="253"/>
                  </a:lnTo>
                  <a:lnTo>
                    <a:pt x="2178" y="176"/>
                  </a:lnTo>
                  <a:lnTo>
                    <a:pt x="1887" y="117"/>
                  </a:lnTo>
                  <a:lnTo>
                    <a:pt x="1614" y="59"/>
                  </a:lnTo>
                  <a:lnTo>
                    <a:pt x="1323" y="40"/>
                  </a:lnTo>
                  <a:lnTo>
                    <a:pt x="103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2"/>
            <p:cNvSpPr/>
            <p:nvPr/>
          </p:nvSpPr>
          <p:spPr>
            <a:xfrm>
              <a:off x="2199025" y="-377699"/>
              <a:ext cx="1056579" cy="182238"/>
            </a:xfrm>
            <a:custGeom>
              <a:rect b="b" l="l" r="r" t="t"/>
              <a:pathLst>
                <a:path extrusionOk="0" h="5872" w="34042">
                  <a:moveTo>
                    <a:pt x="468" y="1"/>
                  </a:moveTo>
                  <a:lnTo>
                    <a:pt x="390" y="20"/>
                  </a:lnTo>
                  <a:lnTo>
                    <a:pt x="254" y="59"/>
                  </a:lnTo>
                  <a:lnTo>
                    <a:pt x="137" y="156"/>
                  </a:lnTo>
                  <a:lnTo>
                    <a:pt x="79" y="195"/>
                  </a:lnTo>
                  <a:lnTo>
                    <a:pt x="59" y="273"/>
                  </a:lnTo>
                  <a:lnTo>
                    <a:pt x="20" y="331"/>
                  </a:lnTo>
                  <a:lnTo>
                    <a:pt x="1" y="409"/>
                  </a:lnTo>
                  <a:lnTo>
                    <a:pt x="1" y="506"/>
                  </a:lnTo>
                  <a:lnTo>
                    <a:pt x="20" y="584"/>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lnTo>
                    <a:pt x="2703" y="1031"/>
                  </a:lnTo>
                  <a:lnTo>
                    <a:pt x="2431" y="1012"/>
                  </a:lnTo>
                  <a:lnTo>
                    <a:pt x="2159" y="973"/>
                  </a:lnTo>
                  <a:lnTo>
                    <a:pt x="1906" y="895"/>
                  </a:lnTo>
                  <a:lnTo>
                    <a:pt x="1673" y="798"/>
                  </a:lnTo>
                  <a:lnTo>
                    <a:pt x="1440" y="662"/>
                  </a:lnTo>
                  <a:lnTo>
                    <a:pt x="1206" y="526"/>
                  </a:lnTo>
                  <a:lnTo>
                    <a:pt x="1012" y="351"/>
                  </a:lnTo>
                  <a:lnTo>
                    <a:pt x="817" y="156"/>
                  </a:lnTo>
                  <a:lnTo>
                    <a:pt x="759" y="98"/>
                  </a:lnTo>
                  <a:lnTo>
                    <a:pt x="681" y="59"/>
                  </a:lnTo>
                  <a:lnTo>
                    <a:pt x="604" y="20"/>
                  </a:lnTo>
                  <a:lnTo>
                    <a:pt x="54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2"/>
            <p:cNvSpPr/>
            <p:nvPr/>
          </p:nvSpPr>
          <p:spPr>
            <a:xfrm>
              <a:off x="2199025" y="-377699"/>
              <a:ext cx="1056579" cy="182238"/>
            </a:xfrm>
            <a:custGeom>
              <a:rect b="b" l="l" r="r" t="t"/>
              <a:pathLst>
                <a:path extrusionOk="0" fill="none" h="5872" w="34042">
                  <a:moveTo>
                    <a:pt x="33419" y="1848"/>
                  </a:moveTo>
                  <a:lnTo>
                    <a:pt x="2703" y="1031"/>
                  </a:lnTo>
                  <a:lnTo>
                    <a:pt x="2703" y="1031"/>
                  </a:lnTo>
                  <a:lnTo>
                    <a:pt x="2431" y="1012"/>
                  </a:lnTo>
                  <a:lnTo>
                    <a:pt x="2159" y="973"/>
                  </a:lnTo>
                  <a:lnTo>
                    <a:pt x="1906" y="895"/>
                  </a:lnTo>
                  <a:lnTo>
                    <a:pt x="1673" y="798"/>
                  </a:lnTo>
                  <a:lnTo>
                    <a:pt x="1440" y="662"/>
                  </a:lnTo>
                  <a:lnTo>
                    <a:pt x="1206" y="526"/>
                  </a:lnTo>
                  <a:lnTo>
                    <a:pt x="1012" y="351"/>
                  </a:lnTo>
                  <a:lnTo>
                    <a:pt x="817" y="156"/>
                  </a:lnTo>
                  <a:lnTo>
                    <a:pt x="817" y="156"/>
                  </a:lnTo>
                  <a:lnTo>
                    <a:pt x="759" y="98"/>
                  </a:lnTo>
                  <a:lnTo>
                    <a:pt x="681" y="59"/>
                  </a:lnTo>
                  <a:lnTo>
                    <a:pt x="604" y="20"/>
                  </a:lnTo>
                  <a:lnTo>
                    <a:pt x="545" y="1"/>
                  </a:lnTo>
                  <a:lnTo>
                    <a:pt x="468" y="1"/>
                  </a:lnTo>
                  <a:lnTo>
                    <a:pt x="390" y="20"/>
                  </a:lnTo>
                  <a:lnTo>
                    <a:pt x="254" y="59"/>
                  </a:lnTo>
                  <a:lnTo>
                    <a:pt x="137" y="156"/>
                  </a:lnTo>
                  <a:lnTo>
                    <a:pt x="79" y="195"/>
                  </a:lnTo>
                  <a:lnTo>
                    <a:pt x="59" y="273"/>
                  </a:lnTo>
                  <a:lnTo>
                    <a:pt x="20" y="331"/>
                  </a:lnTo>
                  <a:lnTo>
                    <a:pt x="1" y="409"/>
                  </a:lnTo>
                  <a:lnTo>
                    <a:pt x="1" y="506"/>
                  </a:lnTo>
                  <a:lnTo>
                    <a:pt x="20" y="584"/>
                  </a:lnTo>
                  <a:lnTo>
                    <a:pt x="59" y="720"/>
                  </a:lnTo>
                  <a:lnTo>
                    <a:pt x="59" y="720"/>
                  </a:lnTo>
                  <a:lnTo>
                    <a:pt x="98" y="856"/>
                  </a:lnTo>
                  <a:lnTo>
                    <a:pt x="156" y="1012"/>
                  </a:lnTo>
                  <a:lnTo>
                    <a:pt x="293" y="1284"/>
                  </a:lnTo>
                  <a:lnTo>
                    <a:pt x="468" y="1537"/>
                  </a:lnTo>
                  <a:lnTo>
                    <a:pt x="681" y="1750"/>
                  </a:lnTo>
                  <a:lnTo>
                    <a:pt x="934" y="1925"/>
                  </a:lnTo>
                  <a:lnTo>
                    <a:pt x="1187" y="2081"/>
                  </a:lnTo>
                  <a:lnTo>
                    <a:pt x="1478" y="2178"/>
                  </a:lnTo>
                  <a:lnTo>
                    <a:pt x="1634" y="2217"/>
                  </a:lnTo>
                  <a:lnTo>
                    <a:pt x="1790" y="2236"/>
                  </a:lnTo>
                  <a:lnTo>
                    <a:pt x="1790" y="2236"/>
                  </a:lnTo>
                  <a:lnTo>
                    <a:pt x="7641" y="2995"/>
                  </a:lnTo>
                  <a:lnTo>
                    <a:pt x="11743" y="3500"/>
                  </a:lnTo>
                  <a:lnTo>
                    <a:pt x="16292" y="4044"/>
                  </a:lnTo>
                  <a:lnTo>
                    <a:pt x="21055" y="4589"/>
                  </a:lnTo>
                  <a:lnTo>
                    <a:pt x="25760" y="5094"/>
                  </a:lnTo>
                  <a:lnTo>
                    <a:pt x="28015" y="5327"/>
                  </a:lnTo>
                  <a:lnTo>
                    <a:pt x="30173" y="5541"/>
                  </a:lnTo>
                  <a:lnTo>
                    <a:pt x="32175" y="5736"/>
                  </a:lnTo>
                  <a:lnTo>
                    <a:pt x="34041" y="5872"/>
                  </a:lnTo>
                  <a:lnTo>
                    <a:pt x="33419" y="18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2"/>
            <p:cNvSpPr/>
            <p:nvPr/>
          </p:nvSpPr>
          <p:spPr>
            <a:xfrm>
              <a:off x="2396944" y="-342690"/>
              <a:ext cx="858652" cy="147230"/>
            </a:xfrm>
            <a:custGeom>
              <a:rect b="b" l="l" r="r" t="t"/>
              <a:pathLst>
                <a:path extrusionOk="0" h="4744" w="27665">
                  <a:moveTo>
                    <a:pt x="0" y="0"/>
                  </a:moveTo>
                  <a:lnTo>
                    <a:pt x="27042" y="1925"/>
                  </a:lnTo>
                  <a:lnTo>
                    <a:pt x="27334" y="4724"/>
                  </a:lnTo>
                  <a:lnTo>
                    <a:pt x="27664" y="4744"/>
                  </a:lnTo>
                  <a:lnTo>
                    <a:pt x="27042" y="720"/>
                  </a:lnTo>
                  <a:lnTo>
                    <a:pt x="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2"/>
            <p:cNvSpPr/>
            <p:nvPr/>
          </p:nvSpPr>
          <p:spPr>
            <a:xfrm>
              <a:off x="2396944" y="-342690"/>
              <a:ext cx="858652" cy="147230"/>
            </a:xfrm>
            <a:custGeom>
              <a:rect b="b" l="l" r="r" t="t"/>
              <a:pathLst>
                <a:path extrusionOk="0" fill="none" h="4744" w="27665">
                  <a:moveTo>
                    <a:pt x="27334" y="4724"/>
                  </a:moveTo>
                  <a:lnTo>
                    <a:pt x="27334" y="4724"/>
                  </a:lnTo>
                  <a:lnTo>
                    <a:pt x="27664" y="4744"/>
                  </a:lnTo>
                  <a:lnTo>
                    <a:pt x="27042" y="720"/>
                  </a:lnTo>
                  <a:lnTo>
                    <a:pt x="0" y="0"/>
                  </a:lnTo>
                  <a:lnTo>
                    <a:pt x="27042" y="1925"/>
                  </a:lnTo>
                  <a:lnTo>
                    <a:pt x="27334" y="4724"/>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2"/>
            <p:cNvSpPr/>
            <p:nvPr/>
          </p:nvSpPr>
          <p:spPr>
            <a:xfrm>
              <a:off x="3132444" y="-290208"/>
              <a:ext cx="70641" cy="90529"/>
            </a:xfrm>
            <a:custGeom>
              <a:rect b="b" l="l" r="r" t="t"/>
              <a:pathLst>
                <a:path extrusionOk="0" h="2917" w="2276">
                  <a:moveTo>
                    <a:pt x="1" y="1"/>
                  </a:moveTo>
                  <a:lnTo>
                    <a:pt x="78" y="370"/>
                  </a:lnTo>
                  <a:lnTo>
                    <a:pt x="156" y="739"/>
                  </a:lnTo>
                  <a:lnTo>
                    <a:pt x="253" y="1109"/>
                  </a:lnTo>
                  <a:lnTo>
                    <a:pt x="370" y="1459"/>
                  </a:lnTo>
                  <a:lnTo>
                    <a:pt x="487" y="1809"/>
                  </a:lnTo>
                  <a:lnTo>
                    <a:pt x="642" y="2159"/>
                  </a:lnTo>
                  <a:lnTo>
                    <a:pt x="798" y="2489"/>
                  </a:lnTo>
                  <a:lnTo>
                    <a:pt x="992" y="2800"/>
                  </a:lnTo>
                  <a:lnTo>
                    <a:pt x="2275" y="2917"/>
                  </a:lnTo>
                  <a:lnTo>
                    <a:pt x="2100" y="2625"/>
                  </a:lnTo>
                  <a:lnTo>
                    <a:pt x="1945" y="2295"/>
                  </a:lnTo>
                  <a:lnTo>
                    <a:pt x="1789" y="1984"/>
                  </a:lnTo>
                  <a:lnTo>
                    <a:pt x="1653" y="1653"/>
                  </a:lnTo>
                  <a:lnTo>
                    <a:pt x="1536" y="1303"/>
                  </a:lnTo>
                  <a:lnTo>
                    <a:pt x="1439" y="973"/>
                  </a:lnTo>
                  <a:lnTo>
                    <a:pt x="1342" y="623"/>
                  </a:lnTo>
                  <a:lnTo>
                    <a:pt x="1284" y="273"/>
                  </a:lnTo>
                  <a:lnTo>
                    <a:pt x="1245" y="98"/>
                  </a:lnTo>
                  <a:lnTo>
                    <a:pt x="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2"/>
            <p:cNvSpPr/>
            <p:nvPr/>
          </p:nvSpPr>
          <p:spPr>
            <a:xfrm>
              <a:off x="3132444" y="-290208"/>
              <a:ext cx="70641" cy="90529"/>
            </a:xfrm>
            <a:custGeom>
              <a:rect b="b" l="l" r="r" t="t"/>
              <a:pathLst>
                <a:path extrusionOk="0" fill="none" h="2917" w="2276">
                  <a:moveTo>
                    <a:pt x="1" y="1"/>
                  </a:moveTo>
                  <a:lnTo>
                    <a:pt x="1" y="1"/>
                  </a:lnTo>
                  <a:lnTo>
                    <a:pt x="78" y="370"/>
                  </a:lnTo>
                  <a:lnTo>
                    <a:pt x="156" y="739"/>
                  </a:lnTo>
                  <a:lnTo>
                    <a:pt x="253" y="1109"/>
                  </a:lnTo>
                  <a:lnTo>
                    <a:pt x="370" y="1459"/>
                  </a:lnTo>
                  <a:lnTo>
                    <a:pt x="487" y="1809"/>
                  </a:lnTo>
                  <a:lnTo>
                    <a:pt x="642" y="2159"/>
                  </a:lnTo>
                  <a:lnTo>
                    <a:pt x="798" y="2489"/>
                  </a:lnTo>
                  <a:lnTo>
                    <a:pt x="992" y="2800"/>
                  </a:lnTo>
                  <a:lnTo>
                    <a:pt x="992" y="2800"/>
                  </a:lnTo>
                  <a:lnTo>
                    <a:pt x="2275" y="2917"/>
                  </a:lnTo>
                  <a:lnTo>
                    <a:pt x="2275" y="2917"/>
                  </a:lnTo>
                  <a:lnTo>
                    <a:pt x="2100" y="2625"/>
                  </a:lnTo>
                  <a:lnTo>
                    <a:pt x="1945" y="2295"/>
                  </a:lnTo>
                  <a:lnTo>
                    <a:pt x="1789" y="1984"/>
                  </a:lnTo>
                  <a:lnTo>
                    <a:pt x="1653" y="1653"/>
                  </a:lnTo>
                  <a:lnTo>
                    <a:pt x="1536" y="1303"/>
                  </a:lnTo>
                  <a:lnTo>
                    <a:pt x="1439" y="973"/>
                  </a:lnTo>
                  <a:lnTo>
                    <a:pt x="1342" y="623"/>
                  </a:lnTo>
                  <a:lnTo>
                    <a:pt x="1284" y="273"/>
                  </a:lnTo>
                  <a:lnTo>
                    <a:pt x="1284" y="273"/>
                  </a:lnTo>
                  <a:lnTo>
                    <a:pt x="1245" y="98"/>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2"/>
            <p:cNvSpPr/>
            <p:nvPr/>
          </p:nvSpPr>
          <p:spPr>
            <a:xfrm>
              <a:off x="3130644" y="-323386"/>
              <a:ext cx="40442" cy="36218"/>
            </a:xfrm>
            <a:custGeom>
              <a:rect b="b" l="l" r="r" t="t"/>
              <a:pathLst>
                <a:path extrusionOk="0" h="1167" w="1303">
                  <a:moveTo>
                    <a:pt x="0" y="0"/>
                  </a:moveTo>
                  <a:lnTo>
                    <a:pt x="0" y="39"/>
                  </a:lnTo>
                  <a:lnTo>
                    <a:pt x="20" y="545"/>
                  </a:lnTo>
                  <a:lnTo>
                    <a:pt x="59" y="1070"/>
                  </a:lnTo>
                  <a:lnTo>
                    <a:pt x="1303" y="1167"/>
                  </a:lnTo>
                  <a:lnTo>
                    <a:pt x="1244" y="603"/>
                  </a:lnTo>
                  <a:lnTo>
                    <a:pt x="1225" y="39"/>
                  </a:lnTo>
                  <a:lnTo>
                    <a:pt x="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2"/>
            <p:cNvSpPr/>
            <p:nvPr/>
          </p:nvSpPr>
          <p:spPr>
            <a:xfrm>
              <a:off x="3130644" y="-323386"/>
              <a:ext cx="40442" cy="36218"/>
            </a:xfrm>
            <a:custGeom>
              <a:rect b="b" l="l" r="r" t="t"/>
              <a:pathLst>
                <a:path extrusionOk="0" fill="none" h="1167" w="1303">
                  <a:moveTo>
                    <a:pt x="0" y="0"/>
                  </a:moveTo>
                  <a:lnTo>
                    <a:pt x="0" y="0"/>
                  </a:lnTo>
                  <a:lnTo>
                    <a:pt x="0" y="39"/>
                  </a:lnTo>
                  <a:lnTo>
                    <a:pt x="0" y="39"/>
                  </a:lnTo>
                  <a:lnTo>
                    <a:pt x="20" y="545"/>
                  </a:lnTo>
                  <a:lnTo>
                    <a:pt x="59" y="1070"/>
                  </a:lnTo>
                  <a:lnTo>
                    <a:pt x="1303" y="1167"/>
                  </a:lnTo>
                  <a:lnTo>
                    <a:pt x="1303" y="1167"/>
                  </a:lnTo>
                  <a:lnTo>
                    <a:pt x="1244" y="603"/>
                  </a:lnTo>
                  <a:lnTo>
                    <a:pt x="1225" y="39"/>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2"/>
            <p:cNvSpPr/>
            <p:nvPr/>
          </p:nvSpPr>
          <p:spPr>
            <a:xfrm>
              <a:off x="2980986" y="-301071"/>
              <a:ext cx="110462" cy="91150"/>
            </a:xfrm>
            <a:custGeom>
              <a:rect b="b" l="l" r="r" t="t"/>
              <a:pathLst>
                <a:path extrusionOk="0" h="2937" w="3559">
                  <a:moveTo>
                    <a:pt x="1" y="1"/>
                  </a:move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2"/>
            <p:cNvSpPr/>
            <p:nvPr/>
          </p:nvSpPr>
          <p:spPr>
            <a:xfrm>
              <a:off x="2980986" y="-301071"/>
              <a:ext cx="110462" cy="91150"/>
            </a:xfrm>
            <a:custGeom>
              <a:rect b="b" l="l" r="r" t="t"/>
              <a:pathLst>
                <a:path extrusionOk="0" fill="none" h="2937" w="3559">
                  <a:moveTo>
                    <a:pt x="1" y="1"/>
                  </a:moveTo>
                  <a:lnTo>
                    <a:pt x="1" y="1"/>
                  </a:lnTo>
                  <a:lnTo>
                    <a:pt x="293" y="40"/>
                  </a:lnTo>
                  <a:lnTo>
                    <a:pt x="565" y="98"/>
                  </a:lnTo>
                  <a:lnTo>
                    <a:pt x="837" y="195"/>
                  </a:lnTo>
                  <a:lnTo>
                    <a:pt x="1109" y="292"/>
                  </a:lnTo>
                  <a:lnTo>
                    <a:pt x="1362" y="428"/>
                  </a:lnTo>
                  <a:lnTo>
                    <a:pt x="1595" y="564"/>
                  </a:lnTo>
                  <a:lnTo>
                    <a:pt x="1828" y="739"/>
                  </a:lnTo>
                  <a:lnTo>
                    <a:pt x="2042" y="914"/>
                  </a:lnTo>
                  <a:lnTo>
                    <a:pt x="2237" y="1128"/>
                  </a:lnTo>
                  <a:lnTo>
                    <a:pt x="2412" y="1342"/>
                  </a:lnTo>
                  <a:lnTo>
                    <a:pt x="2567" y="1556"/>
                  </a:lnTo>
                  <a:lnTo>
                    <a:pt x="2703" y="1809"/>
                  </a:lnTo>
                  <a:lnTo>
                    <a:pt x="2839" y="2061"/>
                  </a:lnTo>
                  <a:lnTo>
                    <a:pt x="2936" y="2334"/>
                  </a:lnTo>
                  <a:lnTo>
                    <a:pt x="3014" y="2606"/>
                  </a:lnTo>
                  <a:lnTo>
                    <a:pt x="3073" y="2897"/>
                  </a:lnTo>
                  <a:lnTo>
                    <a:pt x="3073" y="2897"/>
                  </a:lnTo>
                  <a:lnTo>
                    <a:pt x="3559" y="2936"/>
                  </a:lnTo>
                  <a:lnTo>
                    <a:pt x="3559" y="2936"/>
                  </a:lnTo>
                  <a:lnTo>
                    <a:pt x="3481" y="2664"/>
                  </a:lnTo>
                  <a:lnTo>
                    <a:pt x="3384" y="2392"/>
                  </a:lnTo>
                  <a:lnTo>
                    <a:pt x="3286" y="2139"/>
                  </a:lnTo>
                  <a:lnTo>
                    <a:pt x="3150" y="1886"/>
                  </a:lnTo>
                  <a:lnTo>
                    <a:pt x="3014" y="1653"/>
                  </a:lnTo>
                  <a:lnTo>
                    <a:pt x="2839" y="1439"/>
                  </a:lnTo>
                  <a:lnTo>
                    <a:pt x="2664" y="1225"/>
                  </a:lnTo>
                  <a:lnTo>
                    <a:pt x="2470" y="1031"/>
                  </a:lnTo>
                  <a:lnTo>
                    <a:pt x="2275" y="837"/>
                  </a:lnTo>
                  <a:lnTo>
                    <a:pt x="2042" y="681"/>
                  </a:lnTo>
                  <a:lnTo>
                    <a:pt x="1809" y="526"/>
                  </a:lnTo>
                  <a:lnTo>
                    <a:pt x="1576" y="390"/>
                  </a:lnTo>
                  <a:lnTo>
                    <a:pt x="1323" y="273"/>
                  </a:lnTo>
                  <a:lnTo>
                    <a:pt x="1051" y="176"/>
                  </a:lnTo>
                  <a:lnTo>
                    <a:pt x="779" y="98"/>
                  </a:lnTo>
                  <a:lnTo>
                    <a:pt x="506" y="40"/>
                  </a:lnTo>
                  <a:lnTo>
                    <a:pt x="1" y="1"/>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2"/>
            <p:cNvSpPr/>
            <p:nvPr/>
          </p:nvSpPr>
          <p:spPr>
            <a:xfrm>
              <a:off x="2974376" y="-301071"/>
              <a:ext cx="3042" cy="31"/>
            </a:xfrm>
            <a:custGeom>
              <a:rect b="b" l="l" r="r" t="t"/>
              <a:pathLst>
                <a:path extrusionOk="0" fill="none" h="1" w="98">
                  <a:moveTo>
                    <a:pt x="39" y="1"/>
                  </a:moveTo>
                  <a:lnTo>
                    <a:pt x="39" y="1"/>
                  </a:lnTo>
                  <a:lnTo>
                    <a:pt x="0" y="1"/>
                  </a:lnTo>
                  <a:lnTo>
                    <a:pt x="0" y="1"/>
                  </a:lnTo>
                  <a:lnTo>
                    <a:pt x="97" y="1"/>
                  </a:lnTo>
                  <a:lnTo>
                    <a:pt x="3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2"/>
            <p:cNvSpPr/>
            <p:nvPr/>
          </p:nvSpPr>
          <p:spPr>
            <a:xfrm>
              <a:off x="2975555" y="-301660"/>
              <a:ext cx="21168" cy="1831"/>
            </a:xfrm>
            <a:custGeom>
              <a:rect b="b" l="l" r="r" t="t"/>
              <a:pathLst>
                <a:path extrusionOk="0" h="59" w="682">
                  <a:moveTo>
                    <a:pt x="59" y="0"/>
                  </a:moveTo>
                  <a:lnTo>
                    <a:pt x="1" y="20"/>
                  </a:lnTo>
                  <a:lnTo>
                    <a:pt x="176" y="20"/>
                  </a:lnTo>
                  <a:lnTo>
                    <a:pt x="681" y="59"/>
                  </a:lnTo>
                  <a:lnTo>
                    <a:pt x="370" y="20"/>
                  </a:lnTo>
                  <a:lnTo>
                    <a:pt x="59" y="0"/>
                  </a:lnTo>
                  <a:close/>
                </a:path>
              </a:pathLst>
            </a:custGeom>
            <a:solidFill>
              <a:srgbClr val="AFC6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2"/>
            <p:cNvSpPr/>
            <p:nvPr/>
          </p:nvSpPr>
          <p:spPr>
            <a:xfrm>
              <a:off x="2975555" y="-301660"/>
              <a:ext cx="21168" cy="1831"/>
            </a:xfrm>
            <a:custGeom>
              <a:rect b="b" l="l" r="r" t="t"/>
              <a:pathLst>
                <a:path extrusionOk="0" fill="none" h="59" w="682">
                  <a:moveTo>
                    <a:pt x="59" y="0"/>
                  </a:moveTo>
                  <a:lnTo>
                    <a:pt x="59" y="0"/>
                  </a:lnTo>
                  <a:lnTo>
                    <a:pt x="1" y="20"/>
                  </a:lnTo>
                  <a:lnTo>
                    <a:pt x="59" y="20"/>
                  </a:lnTo>
                  <a:lnTo>
                    <a:pt x="59" y="20"/>
                  </a:lnTo>
                  <a:lnTo>
                    <a:pt x="176" y="20"/>
                  </a:lnTo>
                  <a:lnTo>
                    <a:pt x="681" y="59"/>
                  </a:lnTo>
                  <a:lnTo>
                    <a:pt x="681" y="59"/>
                  </a:lnTo>
                  <a:lnTo>
                    <a:pt x="370" y="20"/>
                  </a:lnTo>
                  <a:lnTo>
                    <a:pt x="5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2"/>
            <p:cNvSpPr/>
            <p:nvPr/>
          </p:nvSpPr>
          <p:spPr>
            <a:xfrm>
              <a:off x="2871800" y="-237726"/>
              <a:ext cx="2421" cy="4872"/>
            </a:xfrm>
            <a:custGeom>
              <a:rect b="b" l="l" r="r" t="t"/>
              <a:pathLst>
                <a:path extrusionOk="0" h="157" w="78">
                  <a:moveTo>
                    <a:pt x="78" y="1"/>
                  </a:moveTo>
                  <a:lnTo>
                    <a:pt x="0" y="157"/>
                  </a:lnTo>
                  <a:lnTo>
                    <a:pt x="20" y="157"/>
                  </a:lnTo>
                  <a:lnTo>
                    <a:pt x="78" y="1"/>
                  </a:lnTo>
                  <a:close/>
                </a:path>
              </a:pathLst>
            </a:custGeom>
            <a:solidFill>
              <a:srgbClr val="9BB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2"/>
            <p:cNvSpPr/>
            <p:nvPr/>
          </p:nvSpPr>
          <p:spPr>
            <a:xfrm>
              <a:off x="2871800" y="-237726"/>
              <a:ext cx="2421" cy="4872"/>
            </a:xfrm>
            <a:custGeom>
              <a:rect b="b" l="l" r="r" t="t"/>
              <a:pathLst>
                <a:path extrusionOk="0" fill="none" h="157" w="78">
                  <a:moveTo>
                    <a:pt x="78" y="1"/>
                  </a:moveTo>
                  <a:lnTo>
                    <a:pt x="78" y="1"/>
                  </a:lnTo>
                  <a:lnTo>
                    <a:pt x="0" y="157"/>
                  </a:lnTo>
                  <a:lnTo>
                    <a:pt x="0" y="157"/>
                  </a:lnTo>
                  <a:lnTo>
                    <a:pt x="20" y="157"/>
                  </a:lnTo>
                  <a:lnTo>
                    <a:pt x="20" y="157"/>
                  </a:lnTo>
                  <a:lnTo>
                    <a:pt x="7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2"/>
            <p:cNvSpPr/>
            <p:nvPr/>
          </p:nvSpPr>
          <p:spPr>
            <a:xfrm>
              <a:off x="2865159" y="-301660"/>
              <a:ext cx="212421" cy="212404"/>
            </a:xfrm>
            <a:custGeom>
              <a:rect b="b" l="l" r="r" t="t"/>
              <a:pathLst>
                <a:path extrusionOk="0" h="6844" w="6844">
                  <a:moveTo>
                    <a:pt x="3422" y="0"/>
                  </a:moveTo>
                  <a:lnTo>
                    <a:pt x="3072" y="20"/>
                  </a:lnTo>
                  <a:lnTo>
                    <a:pt x="2741" y="78"/>
                  </a:lnTo>
                  <a:lnTo>
                    <a:pt x="2411" y="156"/>
                  </a:lnTo>
                  <a:lnTo>
                    <a:pt x="2080" y="272"/>
                  </a:lnTo>
                  <a:lnTo>
                    <a:pt x="1789" y="428"/>
                  </a:lnTo>
                  <a:lnTo>
                    <a:pt x="1517" y="603"/>
                  </a:lnTo>
                  <a:lnTo>
                    <a:pt x="1245" y="797"/>
                  </a:lnTo>
                  <a:lnTo>
                    <a:pt x="1011" y="1011"/>
                  </a:lnTo>
                  <a:lnTo>
                    <a:pt x="778" y="1264"/>
                  </a:lnTo>
                  <a:lnTo>
                    <a:pt x="584" y="1517"/>
                  </a:lnTo>
                  <a:lnTo>
                    <a:pt x="409" y="1808"/>
                  </a:lnTo>
                  <a:lnTo>
                    <a:pt x="273" y="2100"/>
                  </a:lnTo>
                  <a:lnTo>
                    <a:pt x="156" y="2411"/>
                  </a:lnTo>
                  <a:lnTo>
                    <a:pt x="78" y="2741"/>
                  </a:lnTo>
                  <a:lnTo>
                    <a:pt x="20" y="3072"/>
                  </a:lnTo>
                  <a:lnTo>
                    <a:pt x="0" y="3422"/>
                  </a:lnTo>
                  <a:lnTo>
                    <a:pt x="20" y="3772"/>
                  </a:lnTo>
                  <a:lnTo>
                    <a:pt x="78" y="4122"/>
                  </a:lnTo>
                  <a:lnTo>
                    <a:pt x="156" y="4452"/>
                  </a:lnTo>
                  <a:lnTo>
                    <a:pt x="273" y="4763"/>
                  </a:lnTo>
                  <a:lnTo>
                    <a:pt x="409" y="5055"/>
                  </a:lnTo>
                  <a:lnTo>
                    <a:pt x="584" y="5346"/>
                  </a:lnTo>
                  <a:lnTo>
                    <a:pt x="778" y="5599"/>
                  </a:lnTo>
                  <a:lnTo>
                    <a:pt x="1011" y="5852"/>
                  </a:lnTo>
                  <a:lnTo>
                    <a:pt x="1245" y="6066"/>
                  </a:lnTo>
                  <a:lnTo>
                    <a:pt x="1517" y="6260"/>
                  </a:lnTo>
                  <a:lnTo>
                    <a:pt x="1789" y="6435"/>
                  </a:lnTo>
                  <a:lnTo>
                    <a:pt x="2080" y="6591"/>
                  </a:lnTo>
                  <a:lnTo>
                    <a:pt x="2411" y="6707"/>
                  </a:lnTo>
                  <a:lnTo>
                    <a:pt x="2741" y="6785"/>
                  </a:lnTo>
                  <a:lnTo>
                    <a:pt x="3072" y="6843"/>
                  </a:lnTo>
                  <a:lnTo>
                    <a:pt x="3772" y="6843"/>
                  </a:lnTo>
                  <a:lnTo>
                    <a:pt x="4102" y="6785"/>
                  </a:lnTo>
                  <a:lnTo>
                    <a:pt x="4433" y="6707"/>
                  </a:lnTo>
                  <a:lnTo>
                    <a:pt x="4763" y="6591"/>
                  </a:lnTo>
                  <a:lnTo>
                    <a:pt x="5055" y="6435"/>
                  </a:lnTo>
                  <a:lnTo>
                    <a:pt x="5327" y="6260"/>
                  </a:lnTo>
                  <a:lnTo>
                    <a:pt x="5599" y="6066"/>
                  </a:lnTo>
                  <a:lnTo>
                    <a:pt x="5833" y="5852"/>
                  </a:lnTo>
                  <a:lnTo>
                    <a:pt x="6066" y="5599"/>
                  </a:lnTo>
                  <a:lnTo>
                    <a:pt x="6260" y="5346"/>
                  </a:lnTo>
                  <a:lnTo>
                    <a:pt x="6435" y="5055"/>
                  </a:lnTo>
                  <a:lnTo>
                    <a:pt x="6571" y="4763"/>
                  </a:lnTo>
                  <a:lnTo>
                    <a:pt x="6688" y="4452"/>
                  </a:lnTo>
                  <a:lnTo>
                    <a:pt x="6766" y="4122"/>
                  </a:lnTo>
                  <a:lnTo>
                    <a:pt x="6824" y="3772"/>
                  </a:lnTo>
                  <a:lnTo>
                    <a:pt x="6843" y="3422"/>
                  </a:lnTo>
                  <a:lnTo>
                    <a:pt x="6824" y="3072"/>
                  </a:lnTo>
                  <a:lnTo>
                    <a:pt x="6766" y="2741"/>
                  </a:lnTo>
                  <a:lnTo>
                    <a:pt x="6688" y="2411"/>
                  </a:lnTo>
                  <a:lnTo>
                    <a:pt x="6571" y="2100"/>
                  </a:lnTo>
                  <a:lnTo>
                    <a:pt x="6435" y="1808"/>
                  </a:lnTo>
                  <a:lnTo>
                    <a:pt x="6260" y="1517"/>
                  </a:lnTo>
                  <a:lnTo>
                    <a:pt x="6066" y="1264"/>
                  </a:lnTo>
                  <a:lnTo>
                    <a:pt x="5833" y="1011"/>
                  </a:lnTo>
                  <a:lnTo>
                    <a:pt x="5599" y="797"/>
                  </a:lnTo>
                  <a:lnTo>
                    <a:pt x="5327" y="603"/>
                  </a:lnTo>
                  <a:lnTo>
                    <a:pt x="5055" y="428"/>
                  </a:lnTo>
                  <a:lnTo>
                    <a:pt x="4763" y="272"/>
                  </a:lnTo>
                  <a:lnTo>
                    <a:pt x="4433" y="156"/>
                  </a:lnTo>
                  <a:lnTo>
                    <a:pt x="4102" y="78"/>
                  </a:lnTo>
                  <a:lnTo>
                    <a:pt x="3772" y="20"/>
                  </a:lnTo>
                  <a:lnTo>
                    <a:pt x="342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2"/>
            <p:cNvSpPr/>
            <p:nvPr/>
          </p:nvSpPr>
          <p:spPr>
            <a:xfrm>
              <a:off x="2865159" y="-301660"/>
              <a:ext cx="212421" cy="212404"/>
            </a:xfrm>
            <a:custGeom>
              <a:rect b="b" l="l" r="r" t="t"/>
              <a:pathLst>
                <a:path extrusionOk="0" fill="none" h="6844" w="6844">
                  <a:moveTo>
                    <a:pt x="6843" y="3422"/>
                  </a:moveTo>
                  <a:lnTo>
                    <a:pt x="6843" y="3422"/>
                  </a:lnTo>
                  <a:lnTo>
                    <a:pt x="6824" y="3772"/>
                  </a:lnTo>
                  <a:lnTo>
                    <a:pt x="6766" y="4122"/>
                  </a:lnTo>
                  <a:lnTo>
                    <a:pt x="6688" y="4452"/>
                  </a:lnTo>
                  <a:lnTo>
                    <a:pt x="6571" y="4763"/>
                  </a:lnTo>
                  <a:lnTo>
                    <a:pt x="6435" y="5055"/>
                  </a:lnTo>
                  <a:lnTo>
                    <a:pt x="6260" y="5346"/>
                  </a:lnTo>
                  <a:lnTo>
                    <a:pt x="6066" y="5599"/>
                  </a:lnTo>
                  <a:lnTo>
                    <a:pt x="5833" y="5852"/>
                  </a:lnTo>
                  <a:lnTo>
                    <a:pt x="5599" y="6066"/>
                  </a:lnTo>
                  <a:lnTo>
                    <a:pt x="5327" y="6260"/>
                  </a:lnTo>
                  <a:lnTo>
                    <a:pt x="5055" y="6435"/>
                  </a:lnTo>
                  <a:lnTo>
                    <a:pt x="4763" y="6591"/>
                  </a:lnTo>
                  <a:lnTo>
                    <a:pt x="4433" y="6707"/>
                  </a:lnTo>
                  <a:lnTo>
                    <a:pt x="4102" y="6785"/>
                  </a:lnTo>
                  <a:lnTo>
                    <a:pt x="3772" y="6843"/>
                  </a:lnTo>
                  <a:lnTo>
                    <a:pt x="3422" y="6843"/>
                  </a:lnTo>
                  <a:lnTo>
                    <a:pt x="3422" y="6843"/>
                  </a:lnTo>
                  <a:lnTo>
                    <a:pt x="3072" y="6843"/>
                  </a:lnTo>
                  <a:lnTo>
                    <a:pt x="2741" y="6785"/>
                  </a:lnTo>
                  <a:lnTo>
                    <a:pt x="2411" y="6707"/>
                  </a:lnTo>
                  <a:lnTo>
                    <a:pt x="2080" y="6591"/>
                  </a:lnTo>
                  <a:lnTo>
                    <a:pt x="1789" y="6435"/>
                  </a:lnTo>
                  <a:lnTo>
                    <a:pt x="1517" y="6260"/>
                  </a:lnTo>
                  <a:lnTo>
                    <a:pt x="1245" y="6066"/>
                  </a:lnTo>
                  <a:lnTo>
                    <a:pt x="1011" y="5852"/>
                  </a:lnTo>
                  <a:lnTo>
                    <a:pt x="778" y="5599"/>
                  </a:lnTo>
                  <a:lnTo>
                    <a:pt x="584" y="5346"/>
                  </a:lnTo>
                  <a:lnTo>
                    <a:pt x="409" y="5055"/>
                  </a:lnTo>
                  <a:lnTo>
                    <a:pt x="273" y="4763"/>
                  </a:lnTo>
                  <a:lnTo>
                    <a:pt x="156" y="4452"/>
                  </a:lnTo>
                  <a:lnTo>
                    <a:pt x="78" y="4122"/>
                  </a:lnTo>
                  <a:lnTo>
                    <a:pt x="20" y="3772"/>
                  </a:lnTo>
                  <a:lnTo>
                    <a:pt x="0" y="3422"/>
                  </a:lnTo>
                  <a:lnTo>
                    <a:pt x="0" y="3422"/>
                  </a:lnTo>
                  <a:lnTo>
                    <a:pt x="20" y="3072"/>
                  </a:lnTo>
                  <a:lnTo>
                    <a:pt x="78" y="2741"/>
                  </a:lnTo>
                  <a:lnTo>
                    <a:pt x="156" y="2411"/>
                  </a:lnTo>
                  <a:lnTo>
                    <a:pt x="273" y="2100"/>
                  </a:lnTo>
                  <a:lnTo>
                    <a:pt x="409" y="1808"/>
                  </a:lnTo>
                  <a:lnTo>
                    <a:pt x="584" y="1517"/>
                  </a:lnTo>
                  <a:lnTo>
                    <a:pt x="778" y="1264"/>
                  </a:lnTo>
                  <a:lnTo>
                    <a:pt x="1011" y="1011"/>
                  </a:lnTo>
                  <a:lnTo>
                    <a:pt x="1245" y="797"/>
                  </a:lnTo>
                  <a:lnTo>
                    <a:pt x="1517" y="603"/>
                  </a:lnTo>
                  <a:lnTo>
                    <a:pt x="1789" y="428"/>
                  </a:lnTo>
                  <a:lnTo>
                    <a:pt x="2080" y="272"/>
                  </a:lnTo>
                  <a:lnTo>
                    <a:pt x="2411" y="156"/>
                  </a:lnTo>
                  <a:lnTo>
                    <a:pt x="2741" y="78"/>
                  </a:lnTo>
                  <a:lnTo>
                    <a:pt x="3072" y="20"/>
                  </a:lnTo>
                  <a:lnTo>
                    <a:pt x="3422" y="0"/>
                  </a:lnTo>
                  <a:lnTo>
                    <a:pt x="3422" y="0"/>
                  </a:lnTo>
                  <a:lnTo>
                    <a:pt x="3772" y="20"/>
                  </a:lnTo>
                  <a:lnTo>
                    <a:pt x="4102" y="78"/>
                  </a:lnTo>
                  <a:lnTo>
                    <a:pt x="4433" y="156"/>
                  </a:lnTo>
                  <a:lnTo>
                    <a:pt x="4763" y="272"/>
                  </a:lnTo>
                  <a:lnTo>
                    <a:pt x="5055" y="428"/>
                  </a:lnTo>
                  <a:lnTo>
                    <a:pt x="5327" y="603"/>
                  </a:lnTo>
                  <a:lnTo>
                    <a:pt x="5599" y="797"/>
                  </a:lnTo>
                  <a:lnTo>
                    <a:pt x="5833" y="1011"/>
                  </a:lnTo>
                  <a:lnTo>
                    <a:pt x="6066" y="1264"/>
                  </a:lnTo>
                  <a:lnTo>
                    <a:pt x="6260" y="1517"/>
                  </a:lnTo>
                  <a:lnTo>
                    <a:pt x="6435" y="1808"/>
                  </a:lnTo>
                  <a:lnTo>
                    <a:pt x="6571" y="2100"/>
                  </a:lnTo>
                  <a:lnTo>
                    <a:pt x="6688" y="2411"/>
                  </a:lnTo>
                  <a:lnTo>
                    <a:pt x="6766" y="2741"/>
                  </a:lnTo>
                  <a:lnTo>
                    <a:pt x="6824" y="3072"/>
                  </a:lnTo>
                  <a:lnTo>
                    <a:pt x="6843" y="34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2"/>
            <p:cNvSpPr/>
            <p:nvPr/>
          </p:nvSpPr>
          <p:spPr>
            <a:xfrm>
              <a:off x="2889274" y="-277545"/>
              <a:ext cx="164157" cy="164765"/>
            </a:xfrm>
            <a:custGeom>
              <a:rect b="b" l="l" r="r" t="t"/>
              <a:pathLst>
                <a:path extrusionOk="0" h="5309" w="5289">
                  <a:moveTo>
                    <a:pt x="2645" y="1"/>
                  </a:moveTo>
                  <a:lnTo>
                    <a:pt x="2373" y="20"/>
                  </a:lnTo>
                  <a:lnTo>
                    <a:pt x="2120" y="59"/>
                  </a:lnTo>
                  <a:lnTo>
                    <a:pt x="1848" y="118"/>
                  </a:lnTo>
                  <a:lnTo>
                    <a:pt x="1615" y="215"/>
                  </a:lnTo>
                  <a:lnTo>
                    <a:pt x="1381" y="331"/>
                  </a:lnTo>
                  <a:lnTo>
                    <a:pt x="1167" y="448"/>
                  </a:lnTo>
                  <a:lnTo>
                    <a:pt x="954" y="604"/>
                  </a:lnTo>
                  <a:lnTo>
                    <a:pt x="779" y="779"/>
                  </a:lnTo>
                  <a:lnTo>
                    <a:pt x="604" y="973"/>
                  </a:lnTo>
                  <a:lnTo>
                    <a:pt x="448" y="1167"/>
                  </a:lnTo>
                  <a:lnTo>
                    <a:pt x="312" y="1401"/>
                  </a:lnTo>
                  <a:lnTo>
                    <a:pt x="195" y="1614"/>
                  </a:lnTo>
                  <a:lnTo>
                    <a:pt x="118" y="1867"/>
                  </a:lnTo>
                  <a:lnTo>
                    <a:pt x="40" y="2120"/>
                  </a:lnTo>
                  <a:lnTo>
                    <a:pt x="1" y="2392"/>
                  </a:lnTo>
                  <a:lnTo>
                    <a:pt x="1" y="2645"/>
                  </a:lnTo>
                  <a:lnTo>
                    <a:pt x="1" y="2917"/>
                  </a:lnTo>
                  <a:lnTo>
                    <a:pt x="40" y="3189"/>
                  </a:lnTo>
                  <a:lnTo>
                    <a:pt x="118" y="3442"/>
                  </a:lnTo>
                  <a:lnTo>
                    <a:pt x="195" y="3695"/>
                  </a:lnTo>
                  <a:lnTo>
                    <a:pt x="312" y="3908"/>
                  </a:lnTo>
                  <a:lnTo>
                    <a:pt x="448" y="4142"/>
                  </a:lnTo>
                  <a:lnTo>
                    <a:pt x="604" y="4336"/>
                  </a:lnTo>
                  <a:lnTo>
                    <a:pt x="779" y="4531"/>
                  </a:lnTo>
                  <a:lnTo>
                    <a:pt x="954" y="4706"/>
                  </a:lnTo>
                  <a:lnTo>
                    <a:pt x="1167" y="4861"/>
                  </a:lnTo>
                  <a:lnTo>
                    <a:pt x="1381" y="4978"/>
                  </a:lnTo>
                  <a:lnTo>
                    <a:pt x="1615" y="5094"/>
                  </a:lnTo>
                  <a:lnTo>
                    <a:pt x="1848" y="5192"/>
                  </a:lnTo>
                  <a:lnTo>
                    <a:pt x="2120" y="5250"/>
                  </a:lnTo>
                  <a:lnTo>
                    <a:pt x="2373" y="5289"/>
                  </a:lnTo>
                  <a:lnTo>
                    <a:pt x="2645" y="5308"/>
                  </a:lnTo>
                  <a:lnTo>
                    <a:pt x="2917" y="5289"/>
                  </a:lnTo>
                  <a:lnTo>
                    <a:pt x="3170" y="5250"/>
                  </a:lnTo>
                  <a:lnTo>
                    <a:pt x="3442" y="5192"/>
                  </a:lnTo>
                  <a:lnTo>
                    <a:pt x="3675" y="5094"/>
                  </a:lnTo>
                  <a:lnTo>
                    <a:pt x="3909" y="4978"/>
                  </a:lnTo>
                  <a:lnTo>
                    <a:pt x="4122" y="4861"/>
                  </a:lnTo>
                  <a:lnTo>
                    <a:pt x="4336" y="4706"/>
                  </a:lnTo>
                  <a:lnTo>
                    <a:pt x="4511" y="4531"/>
                  </a:lnTo>
                  <a:lnTo>
                    <a:pt x="4686" y="4336"/>
                  </a:lnTo>
                  <a:lnTo>
                    <a:pt x="4842" y="4142"/>
                  </a:lnTo>
                  <a:lnTo>
                    <a:pt x="4978" y="3908"/>
                  </a:lnTo>
                  <a:lnTo>
                    <a:pt x="5094" y="3695"/>
                  </a:lnTo>
                  <a:lnTo>
                    <a:pt x="5172" y="3442"/>
                  </a:lnTo>
                  <a:lnTo>
                    <a:pt x="5250" y="3189"/>
                  </a:lnTo>
                  <a:lnTo>
                    <a:pt x="5289" y="2917"/>
                  </a:lnTo>
                  <a:lnTo>
                    <a:pt x="5289" y="2645"/>
                  </a:lnTo>
                  <a:lnTo>
                    <a:pt x="5289" y="2392"/>
                  </a:lnTo>
                  <a:lnTo>
                    <a:pt x="5250" y="2120"/>
                  </a:lnTo>
                  <a:lnTo>
                    <a:pt x="5172" y="1867"/>
                  </a:lnTo>
                  <a:lnTo>
                    <a:pt x="5094" y="1614"/>
                  </a:lnTo>
                  <a:lnTo>
                    <a:pt x="4978" y="1401"/>
                  </a:lnTo>
                  <a:lnTo>
                    <a:pt x="4842" y="1167"/>
                  </a:lnTo>
                  <a:lnTo>
                    <a:pt x="4686" y="973"/>
                  </a:lnTo>
                  <a:lnTo>
                    <a:pt x="4511" y="779"/>
                  </a:lnTo>
                  <a:lnTo>
                    <a:pt x="4336" y="604"/>
                  </a:lnTo>
                  <a:lnTo>
                    <a:pt x="4122" y="448"/>
                  </a:lnTo>
                  <a:lnTo>
                    <a:pt x="3909" y="331"/>
                  </a:lnTo>
                  <a:lnTo>
                    <a:pt x="3675" y="215"/>
                  </a:lnTo>
                  <a:lnTo>
                    <a:pt x="3442" y="118"/>
                  </a:lnTo>
                  <a:lnTo>
                    <a:pt x="3170" y="59"/>
                  </a:lnTo>
                  <a:lnTo>
                    <a:pt x="2917" y="20"/>
                  </a:lnTo>
                  <a:lnTo>
                    <a:pt x="264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2"/>
            <p:cNvSpPr/>
            <p:nvPr/>
          </p:nvSpPr>
          <p:spPr>
            <a:xfrm>
              <a:off x="2889274" y="-277545"/>
              <a:ext cx="164157" cy="164765"/>
            </a:xfrm>
            <a:custGeom>
              <a:rect b="b" l="l" r="r" t="t"/>
              <a:pathLst>
                <a:path extrusionOk="0" fill="none" h="5309" w="5289">
                  <a:moveTo>
                    <a:pt x="5289" y="2645"/>
                  </a:moveTo>
                  <a:lnTo>
                    <a:pt x="5289" y="2645"/>
                  </a:lnTo>
                  <a:lnTo>
                    <a:pt x="5289" y="2917"/>
                  </a:lnTo>
                  <a:lnTo>
                    <a:pt x="5250" y="3189"/>
                  </a:lnTo>
                  <a:lnTo>
                    <a:pt x="5172" y="3442"/>
                  </a:lnTo>
                  <a:lnTo>
                    <a:pt x="5094" y="3695"/>
                  </a:lnTo>
                  <a:lnTo>
                    <a:pt x="4978" y="3908"/>
                  </a:lnTo>
                  <a:lnTo>
                    <a:pt x="4842" y="4142"/>
                  </a:lnTo>
                  <a:lnTo>
                    <a:pt x="4686" y="4336"/>
                  </a:lnTo>
                  <a:lnTo>
                    <a:pt x="4511" y="4531"/>
                  </a:lnTo>
                  <a:lnTo>
                    <a:pt x="4336" y="4706"/>
                  </a:lnTo>
                  <a:lnTo>
                    <a:pt x="4122" y="4861"/>
                  </a:lnTo>
                  <a:lnTo>
                    <a:pt x="3909" y="4978"/>
                  </a:lnTo>
                  <a:lnTo>
                    <a:pt x="3675" y="5094"/>
                  </a:lnTo>
                  <a:lnTo>
                    <a:pt x="3442" y="5192"/>
                  </a:lnTo>
                  <a:lnTo>
                    <a:pt x="3170" y="5250"/>
                  </a:lnTo>
                  <a:lnTo>
                    <a:pt x="2917" y="5289"/>
                  </a:lnTo>
                  <a:lnTo>
                    <a:pt x="2645" y="5308"/>
                  </a:lnTo>
                  <a:lnTo>
                    <a:pt x="2645" y="5308"/>
                  </a:lnTo>
                  <a:lnTo>
                    <a:pt x="2373" y="5289"/>
                  </a:lnTo>
                  <a:lnTo>
                    <a:pt x="2120" y="5250"/>
                  </a:lnTo>
                  <a:lnTo>
                    <a:pt x="1848" y="5192"/>
                  </a:lnTo>
                  <a:lnTo>
                    <a:pt x="1615" y="5094"/>
                  </a:lnTo>
                  <a:lnTo>
                    <a:pt x="1381" y="4978"/>
                  </a:lnTo>
                  <a:lnTo>
                    <a:pt x="1167" y="4861"/>
                  </a:lnTo>
                  <a:lnTo>
                    <a:pt x="954" y="4706"/>
                  </a:lnTo>
                  <a:lnTo>
                    <a:pt x="779" y="4531"/>
                  </a:lnTo>
                  <a:lnTo>
                    <a:pt x="604" y="4336"/>
                  </a:lnTo>
                  <a:lnTo>
                    <a:pt x="448" y="4142"/>
                  </a:lnTo>
                  <a:lnTo>
                    <a:pt x="312" y="3908"/>
                  </a:lnTo>
                  <a:lnTo>
                    <a:pt x="195" y="3695"/>
                  </a:lnTo>
                  <a:lnTo>
                    <a:pt x="118" y="3442"/>
                  </a:lnTo>
                  <a:lnTo>
                    <a:pt x="40" y="3189"/>
                  </a:lnTo>
                  <a:lnTo>
                    <a:pt x="1" y="2917"/>
                  </a:lnTo>
                  <a:lnTo>
                    <a:pt x="1" y="2645"/>
                  </a:lnTo>
                  <a:lnTo>
                    <a:pt x="1" y="2645"/>
                  </a:lnTo>
                  <a:lnTo>
                    <a:pt x="1" y="2392"/>
                  </a:lnTo>
                  <a:lnTo>
                    <a:pt x="40" y="2120"/>
                  </a:lnTo>
                  <a:lnTo>
                    <a:pt x="118" y="1867"/>
                  </a:lnTo>
                  <a:lnTo>
                    <a:pt x="195" y="1614"/>
                  </a:lnTo>
                  <a:lnTo>
                    <a:pt x="312" y="1401"/>
                  </a:lnTo>
                  <a:lnTo>
                    <a:pt x="448" y="1167"/>
                  </a:lnTo>
                  <a:lnTo>
                    <a:pt x="604" y="973"/>
                  </a:lnTo>
                  <a:lnTo>
                    <a:pt x="779" y="779"/>
                  </a:lnTo>
                  <a:lnTo>
                    <a:pt x="954" y="604"/>
                  </a:lnTo>
                  <a:lnTo>
                    <a:pt x="1167" y="448"/>
                  </a:lnTo>
                  <a:lnTo>
                    <a:pt x="1381" y="331"/>
                  </a:lnTo>
                  <a:lnTo>
                    <a:pt x="1615" y="215"/>
                  </a:lnTo>
                  <a:lnTo>
                    <a:pt x="1848" y="118"/>
                  </a:lnTo>
                  <a:lnTo>
                    <a:pt x="2120" y="59"/>
                  </a:lnTo>
                  <a:lnTo>
                    <a:pt x="2373" y="20"/>
                  </a:lnTo>
                  <a:lnTo>
                    <a:pt x="2645" y="1"/>
                  </a:lnTo>
                  <a:lnTo>
                    <a:pt x="2645" y="1"/>
                  </a:lnTo>
                  <a:lnTo>
                    <a:pt x="2917" y="20"/>
                  </a:lnTo>
                  <a:lnTo>
                    <a:pt x="3170" y="59"/>
                  </a:lnTo>
                  <a:lnTo>
                    <a:pt x="3442" y="118"/>
                  </a:lnTo>
                  <a:lnTo>
                    <a:pt x="3675" y="215"/>
                  </a:lnTo>
                  <a:lnTo>
                    <a:pt x="3909" y="331"/>
                  </a:lnTo>
                  <a:lnTo>
                    <a:pt x="4122" y="448"/>
                  </a:lnTo>
                  <a:lnTo>
                    <a:pt x="4336" y="604"/>
                  </a:lnTo>
                  <a:lnTo>
                    <a:pt x="4511" y="779"/>
                  </a:lnTo>
                  <a:lnTo>
                    <a:pt x="4686" y="973"/>
                  </a:lnTo>
                  <a:lnTo>
                    <a:pt x="4842" y="1167"/>
                  </a:lnTo>
                  <a:lnTo>
                    <a:pt x="4978" y="1401"/>
                  </a:lnTo>
                  <a:lnTo>
                    <a:pt x="5094" y="1614"/>
                  </a:lnTo>
                  <a:lnTo>
                    <a:pt x="5172" y="1867"/>
                  </a:lnTo>
                  <a:lnTo>
                    <a:pt x="5250" y="2120"/>
                  </a:lnTo>
                  <a:lnTo>
                    <a:pt x="5289" y="2392"/>
                  </a:lnTo>
                  <a:lnTo>
                    <a:pt x="5289" y="264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2"/>
            <p:cNvSpPr/>
            <p:nvPr/>
          </p:nvSpPr>
          <p:spPr>
            <a:xfrm>
              <a:off x="2922483" y="-243747"/>
              <a:ext cx="97768" cy="97171"/>
            </a:xfrm>
            <a:custGeom>
              <a:rect b="b" l="l" r="r" t="t"/>
              <a:pathLst>
                <a:path extrusionOk="0" h="3131" w="3150">
                  <a:moveTo>
                    <a:pt x="1419" y="1"/>
                  </a:move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2"/>
            <p:cNvSpPr/>
            <p:nvPr/>
          </p:nvSpPr>
          <p:spPr>
            <a:xfrm>
              <a:off x="2922483" y="-243747"/>
              <a:ext cx="97768" cy="97171"/>
            </a:xfrm>
            <a:custGeom>
              <a:rect b="b" l="l" r="r" t="t"/>
              <a:pathLst>
                <a:path extrusionOk="0" fill="none" h="3131" w="3150">
                  <a:moveTo>
                    <a:pt x="1575" y="1"/>
                  </a:moveTo>
                  <a:lnTo>
                    <a:pt x="1575" y="1"/>
                  </a:lnTo>
                  <a:lnTo>
                    <a:pt x="1419" y="1"/>
                  </a:lnTo>
                  <a:lnTo>
                    <a:pt x="1264" y="39"/>
                  </a:lnTo>
                  <a:lnTo>
                    <a:pt x="1108" y="78"/>
                  </a:lnTo>
                  <a:lnTo>
                    <a:pt x="972" y="117"/>
                  </a:lnTo>
                  <a:lnTo>
                    <a:pt x="836" y="195"/>
                  </a:lnTo>
                  <a:lnTo>
                    <a:pt x="700" y="273"/>
                  </a:lnTo>
                  <a:lnTo>
                    <a:pt x="583" y="351"/>
                  </a:lnTo>
                  <a:lnTo>
                    <a:pt x="467" y="467"/>
                  </a:lnTo>
                  <a:lnTo>
                    <a:pt x="370" y="564"/>
                  </a:lnTo>
                  <a:lnTo>
                    <a:pt x="272" y="681"/>
                  </a:lnTo>
                  <a:lnTo>
                    <a:pt x="195" y="817"/>
                  </a:lnTo>
                  <a:lnTo>
                    <a:pt x="136" y="953"/>
                  </a:lnTo>
                  <a:lnTo>
                    <a:pt x="78" y="1109"/>
                  </a:lnTo>
                  <a:lnTo>
                    <a:pt x="39" y="1245"/>
                  </a:lnTo>
                  <a:lnTo>
                    <a:pt x="20" y="1400"/>
                  </a:lnTo>
                  <a:lnTo>
                    <a:pt x="0" y="1556"/>
                  </a:lnTo>
                  <a:lnTo>
                    <a:pt x="0" y="1556"/>
                  </a:lnTo>
                  <a:lnTo>
                    <a:pt x="20" y="1731"/>
                  </a:lnTo>
                  <a:lnTo>
                    <a:pt x="39" y="1886"/>
                  </a:lnTo>
                  <a:lnTo>
                    <a:pt x="78" y="2022"/>
                  </a:lnTo>
                  <a:lnTo>
                    <a:pt x="136" y="2178"/>
                  </a:lnTo>
                  <a:lnTo>
                    <a:pt x="195" y="2314"/>
                  </a:lnTo>
                  <a:lnTo>
                    <a:pt x="272" y="2450"/>
                  </a:lnTo>
                  <a:lnTo>
                    <a:pt x="370" y="2567"/>
                  </a:lnTo>
                  <a:lnTo>
                    <a:pt x="467" y="2664"/>
                  </a:lnTo>
                  <a:lnTo>
                    <a:pt x="583" y="2781"/>
                  </a:lnTo>
                  <a:lnTo>
                    <a:pt x="700" y="2858"/>
                  </a:lnTo>
                  <a:lnTo>
                    <a:pt x="836" y="2936"/>
                  </a:lnTo>
                  <a:lnTo>
                    <a:pt x="972" y="3014"/>
                  </a:lnTo>
                  <a:lnTo>
                    <a:pt x="1108" y="3053"/>
                  </a:lnTo>
                  <a:lnTo>
                    <a:pt x="1264" y="3092"/>
                  </a:lnTo>
                  <a:lnTo>
                    <a:pt x="1419" y="3131"/>
                  </a:lnTo>
                  <a:lnTo>
                    <a:pt x="1575" y="3131"/>
                  </a:lnTo>
                  <a:lnTo>
                    <a:pt x="1575" y="3131"/>
                  </a:lnTo>
                  <a:lnTo>
                    <a:pt x="1730" y="3131"/>
                  </a:lnTo>
                  <a:lnTo>
                    <a:pt x="1886" y="3092"/>
                  </a:lnTo>
                  <a:lnTo>
                    <a:pt x="2041" y="3053"/>
                  </a:lnTo>
                  <a:lnTo>
                    <a:pt x="2178" y="3014"/>
                  </a:lnTo>
                  <a:lnTo>
                    <a:pt x="2314" y="2936"/>
                  </a:lnTo>
                  <a:lnTo>
                    <a:pt x="2450" y="2858"/>
                  </a:lnTo>
                  <a:lnTo>
                    <a:pt x="2566" y="2781"/>
                  </a:lnTo>
                  <a:lnTo>
                    <a:pt x="2683" y="2664"/>
                  </a:lnTo>
                  <a:lnTo>
                    <a:pt x="2780" y="2567"/>
                  </a:lnTo>
                  <a:lnTo>
                    <a:pt x="2877" y="2450"/>
                  </a:lnTo>
                  <a:lnTo>
                    <a:pt x="2955" y="2314"/>
                  </a:lnTo>
                  <a:lnTo>
                    <a:pt x="3013" y="2178"/>
                  </a:lnTo>
                  <a:lnTo>
                    <a:pt x="3072" y="2022"/>
                  </a:lnTo>
                  <a:lnTo>
                    <a:pt x="3111" y="1886"/>
                  </a:lnTo>
                  <a:lnTo>
                    <a:pt x="3130" y="1731"/>
                  </a:lnTo>
                  <a:lnTo>
                    <a:pt x="3150" y="1556"/>
                  </a:lnTo>
                  <a:lnTo>
                    <a:pt x="3150" y="1556"/>
                  </a:lnTo>
                  <a:lnTo>
                    <a:pt x="3130" y="1400"/>
                  </a:lnTo>
                  <a:lnTo>
                    <a:pt x="3111" y="1245"/>
                  </a:lnTo>
                  <a:lnTo>
                    <a:pt x="3072" y="1109"/>
                  </a:lnTo>
                  <a:lnTo>
                    <a:pt x="3013" y="953"/>
                  </a:lnTo>
                  <a:lnTo>
                    <a:pt x="2955" y="817"/>
                  </a:lnTo>
                  <a:lnTo>
                    <a:pt x="2877" y="681"/>
                  </a:lnTo>
                  <a:lnTo>
                    <a:pt x="2780" y="564"/>
                  </a:lnTo>
                  <a:lnTo>
                    <a:pt x="2683" y="467"/>
                  </a:lnTo>
                  <a:lnTo>
                    <a:pt x="2566" y="351"/>
                  </a:lnTo>
                  <a:lnTo>
                    <a:pt x="2450" y="273"/>
                  </a:lnTo>
                  <a:lnTo>
                    <a:pt x="2314" y="195"/>
                  </a:lnTo>
                  <a:lnTo>
                    <a:pt x="2178" y="117"/>
                  </a:lnTo>
                  <a:lnTo>
                    <a:pt x="2041" y="78"/>
                  </a:lnTo>
                  <a:lnTo>
                    <a:pt x="1886" y="39"/>
                  </a:lnTo>
                  <a:lnTo>
                    <a:pt x="1730" y="1"/>
                  </a:lnTo>
                  <a:lnTo>
                    <a:pt x="157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2"/>
            <p:cNvSpPr/>
            <p:nvPr/>
          </p:nvSpPr>
          <p:spPr>
            <a:xfrm>
              <a:off x="2626210" y="-301660"/>
              <a:ext cx="84515" cy="50090"/>
            </a:xfrm>
            <a:custGeom>
              <a:rect b="b" l="l" r="r" t="t"/>
              <a:pathLst>
                <a:path extrusionOk="0" h="1614" w="2723">
                  <a:moveTo>
                    <a:pt x="176" y="0"/>
                  </a:moveTo>
                  <a:lnTo>
                    <a:pt x="1" y="20"/>
                  </a:lnTo>
                  <a:lnTo>
                    <a:pt x="176" y="39"/>
                  </a:lnTo>
                  <a:lnTo>
                    <a:pt x="351" y="59"/>
                  </a:lnTo>
                  <a:lnTo>
                    <a:pt x="526" y="97"/>
                  </a:lnTo>
                  <a:lnTo>
                    <a:pt x="681" y="156"/>
                  </a:lnTo>
                  <a:lnTo>
                    <a:pt x="856" y="234"/>
                  </a:lnTo>
                  <a:lnTo>
                    <a:pt x="1012" y="292"/>
                  </a:lnTo>
                  <a:lnTo>
                    <a:pt x="1148" y="389"/>
                  </a:lnTo>
                  <a:lnTo>
                    <a:pt x="1303" y="486"/>
                  </a:lnTo>
                  <a:lnTo>
                    <a:pt x="1556" y="700"/>
                  </a:lnTo>
                  <a:lnTo>
                    <a:pt x="1789" y="953"/>
                  </a:lnTo>
                  <a:lnTo>
                    <a:pt x="1887" y="1089"/>
                  </a:lnTo>
                  <a:lnTo>
                    <a:pt x="1984" y="1225"/>
                  </a:lnTo>
                  <a:lnTo>
                    <a:pt x="2062" y="1381"/>
                  </a:lnTo>
                  <a:lnTo>
                    <a:pt x="2139" y="1536"/>
                  </a:lnTo>
                  <a:lnTo>
                    <a:pt x="2723" y="1614"/>
                  </a:lnTo>
                  <a:lnTo>
                    <a:pt x="2625" y="1439"/>
                  </a:lnTo>
                  <a:lnTo>
                    <a:pt x="2528" y="1264"/>
                  </a:lnTo>
                  <a:lnTo>
                    <a:pt x="2412" y="1108"/>
                  </a:lnTo>
                  <a:lnTo>
                    <a:pt x="2275" y="953"/>
                  </a:lnTo>
                  <a:lnTo>
                    <a:pt x="2159" y="817"/>
                  </a:lnTo>
                  <a:lnTo>
                    <a:pt x="2003" y="681"/>
                  </a:lnTo>
                  <a:lnTo>
                    <a:pt x="1848" y="564"/>
                  </a:lnTo>
                  <a:lnTo>
                    <a:pt x="1692" y="447"/>
                  </a:lnTo>
                  <a:lnTo>
                    <a:pt x="1517" y="350"/>
                  </a:lnTo>
                  <a:lnTo>
                    <a:pt x="1342" y="272"/>
                  </a:lnTo>
                  <a:lnTo>
                    <a:pt x="1167" y="195"/>
                  </a:lnTo>
                  <a:lnTo>
                    <a:pt x="973" y="117"/>
                  </a:lnTo>
                  <a:lnTo>
                    <a:pt x="779" y="78"/>
                  </a:lnTo>
                  <a:lnTo>
                    <a:pt x="584" y="39"/>
                  </a:lnTo>
                  <a:lnTo>
                    <a:pt x="390" y="20"/>
                  </a:lnTo>
                  <a:lnTo>
                    <a:pt x="17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2"/>
            <p:cNvSpPr/>
            <p:nvPr/>
          </p:nvSpPr>
          <p:spPr>
            <a:xfrm>
              <a:off x="2543560" y="-301660"/>
              <a:ext cx="155094" cy="155082"/>
            </a:xfrm>
            <a:custGeom>
              <a:rect b="b" l="l" r="r" t="t"/>
              <a:pathLst>
                <a:path extrusionOk="0" h="4997" w="4997">
                  <a:moveTo>
                    <a:pt x="2489" y="0"/>
                  </a:moveTo>
                  <a:lnTo>
                    <a:pt x="2236" y="20"/>
                  </a:lnTo>
                  <a:lnTo>
                    <a:pt x="2003" y="59"/>
                  </a:lnTo>
                  <a:lnTo>
                    <a:pt x="1750" y="117"/>
                  </a:lnTo>
                  <a:lnTo>
                    <a:pt x="1536" y="214"/>
                  </a:lnTo>
                  <a:lnTo>
                    <a:pt x="1303" y="311"/>
                  </a:lnTo>
                  <a:lnTo>
                    <a:pt x="1109" y="428"/>
                  </a:lnTo>
                  <a:lnTo>
                    <a:pt x="914" y="583"/>
                  </a:lnTo>
                  <a:lnTo>
                    <a:pt x="739" y="739"/>
                  </a:lnTo>
                  <a:lnTo>
                    <a:pt x="584" y="914"/>
                  </a:lnTo>
                  <a:lnTo>
                    <a:pt x="428" y="1108"/>
                  </a:lnTo>
                  <a:lnTo>
                    <a:pt x="312" y="1322"/>
                  </a:lnTo>
                  <a:lnTo>
                    <a:pt x="195" y="1536"/>
                  </a:lnTo>
                  <a:lnTo>
                    <a:pt x="117" y="1769"/>
                  </a:lnTo>
                  <a:lnTo>
                    <a:pt x="59" y="2003"/>
                  </a:lnTo>
                  <a:lnTo>
                    <a:pt x="20" y="2255"/>
                  </a:lnTo>
                  <a:lnTo>
                    <a:pt x="1" y="2508"/>
                  </a:lnTo>
                  <a:lnTo>
                    <a:pt x="20" y="2761"/>
                  </a:lnTo>
                  <a:lnTo>
                    <a:pt x="59" y="3014"/>
                  </a:lnTo>
                  <a:lnTo>
                    <a:pt x="117" y="3247"/>
                  </a:lnTo>
                  <a:lnTo>
                    <a:pt x="195" y="3480"/>
                  </a:lnTo>
                  <a:lnTo>
                    <a:pt x="312" y="3694"/>
                  </a:lnTo>
                  <a:lnTo>
                    <a:pt x="428" y="3888"/>
                  </a:lnTo>
                  <a:lnTo>
                    <a:pt x="584" y="4083"/>
                  </a:lnTo>
                  <a:lnTo>
                    <a:pt x="739" y="4258"/>
                  </a:lnTo>
                  <a:lnTo>
                    <a:pt x="914" y="4433"/>
                  </a:lnTo>
                  <a:lnTo>
                    <a:pt x="1109" y="4569"/>
                  </a:lnTo>
                  <a:lnTo>
                    <a:pt x="1303" y="4705"/>
                  </a:lnTo>
                  <a:lnTo>
                    <a:pt x="1536" y="4802"/>
                  </a:lnTo>
                  <a:lnTo>
                    <a:pt x="1750" y="4880"/>
                  </a:lnTo>
                  <a:lnTo>
                    <a:pt x="2003" y="4938"/>
                  </a:lnTo>
                  <a:lnTo>
                    <a:pt x="2236" y="4977"/>
                  </a:lnTo>
                  <a:lnTo>
                    <a:pt x="2489" y="4997"/>
                  </a:lnTo>
                  <a:lnTo>
                    <a:pt x="2761" y="4977"/>
                  </a:lnTo>
                  <a:lnTo>
                    <a:pt x="2994" y="4938"/>
                  </a:lnTo>
                  <a:lnTo>
                    <a:pt x="3247" y="4880"/>
                  </a:lnTo>
                  <a:lnTo>
                    <a:pt x="3461" y="4802"/>
                  </a:lnTo>
                  <a:lnTo>
                    <a:pt x="3694" y="4705"/>
                  </a:lnTo>
                  <a:lnTo>
                    <a:pt x="3889" y="4569"/>
                  </a:lnTo>
                  <a:lnTo>
                    <a:pt x="4083" y="4433"/>
                  </a:lnTo>
                  <a:lnTo>
                    <a:pt x="4258" y="4258"/>
                  </a:lnTo>
                  <a:lnTo>
                    <a:pt x="4414" y="4083"/>
                  </a:lnTo>
                  <a:lnTo>
                    <a:pt x="4569" y="3888"/>
                  </a:lnTo>
                  <a:lnTo>
                    <a:pt x="4686" y="3694"/>
                  </a:lnTo>
                  <a:lnTo>
                    <a:pt x="4802" y="3480"/>
                  </a:lnTo>
                  <a:lnTo>
                    <a:pt x="4880" y="3247"/>
                  </a:lnTo>
                  <a:lnTo>
                    <a:pt x="4938" y="3014"/>
                  </a:lnTo>
                  <a:lnTo>
                    <a:pt x="4977" y="2761"/>
                  </a:lnTo>
                  <a:lnTo>
                    <a:pt x="4997" y="2508"/>
                  </a:lnTo>
                  <a:lnTo>
                    <a:pt x="4977" y="2255"/>
                  </a:lnTo>
                  <a:lnTo>
                    <a:pt x="4938" y="2003"/>
                  </a:lnTo>
                  <a:lnTo>
                    <a:pt x="4880" y="1769"/>
                  </a:lnTo>
                  <a:lnTo>
                    <a:pt x="4802" y="1536"/>
                  </a:lnTo>
                  <a:lnTo>
                    <a:pt x="4686" y="1322"/>
                  </a:lnTo>
                  <a:lnTo>
                    <a:pt x="4569" y="1108"/>
                  </a:lnTo>
                  <a:lnTo>
                    <a:pt x="4414" y="914"/>
                  </a:lnTo>
                  <a:lnTo>
                    <a:pt x="4258" y="739"/>
                  </a:lnTo>
                  <a:lnTo>
                    <a:pt x="4083" y="583"/>
                  </a:lnTo>
                  <a:lnTo>
                    <a:pt x="3889" y="428"/>
                  </a:lnTo>
                  <a:lnTo>
                    <a:pt x="3694" y="311"/>
                  </a:lnTo>
                  <a:lnTo>
                    <a:pt x="3461" y="214"/>
                  </a:lnTo>
                  <a:lnTo>
                    <a:pt x="3247" y="117"/>
                  </a:lnTo>
                  <a:lnTo>
                    <a:pt x="2994" y="59"/>
                  </a:lnTo>
                  <a:lnTo>
                    <a:pt x="2761" y="20"/>
                  </a:lnTo>
                  <a:lnTo>
                    <a:pt x="2489"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2"/>
            <p:cNvSpPr/>
            <p:nvPr/>
          </p:nvSpPr>
          <p:spPr>
            <a:xfrm>
              <a:off x="2543560" y="-301660"/>
              <a:ext cx="155094" cy="155082"/>
            </a:xfrm>
            <a:custGeom>
              <a:rect b="b" l="l" r="r" t="t"/>
              <a:pathLst>
                <a:path extrusionOk="0" fill="none" h="4997" w="4997">
                  <a:moveTo>
                    <a:pt x="4997" y="2508"/>
                  </a:moveTo>
                  <a:lnTo>
                    <a:pt x="4997" y="2508"/>
                  </a:lnTo>
                  <a:lnTo>
                    <a:pt x="4977" y="2761"/>
                  </a:lnTo>
                  <a:lnTo>
                    <a:pt x="4938" y="3014"/>
                  </a:lnTo>
                  <a:lnTo>
                    <a:pt x="4880" y="3247"/>
                  </a:lnTo>
                  <a:lnTo>
                    <a:pt x="4802" y="3480"/>
                  </a:lnTo>
                  <a:lnTo>
                    <a:pt x="4686" y="3694"/>
                  </a:lnTo>
                  <a:lnTo>
                    <a:pt x="4569" y="3888"/>
                  </a:lnTo>
                  <a:lnTo>
                    <a:pt x="4414" y="4083"/>
                  </a:lnTo>
                  <a:lnTo>
                    <a:pt x="4258" y="4258"/>
                  </a:lnTo>
                  <a:lnTo>
                    <a:pt x="4083" y="4433"/>
                  </a:lnTo>
                  <a:lnTo>
                    <a:pt x="3889" y="4569"/>
                  </a:lnTo>
                  <a:lnTo>
                    <a:pt x="3694" y="4705"/>
                  </a:lnTo>
                  <a:lnTo>
                    <a:pt x="3461" y="4802"/>
                  </a:lnTo>
                  <a:lnTo>
                    <a:pt x="3247" y="4880"/>
                  </a:lnTo>
                  <a:lnTo>
                    <a:pt x="2994" y="4938"/>
                  </a:lnTo>
                  <a:lnTo>
                    <a:pt x="2761" y="4977"/>
                  </a:lnTo>
                  <a:lnTo>
                    <a:pt x="2489" y="4997"/>
                  </a:lnTo>
                  <a:lnTo>
                    <a:pt x="2489" y="4997"/>
                  </a:lnTo>
                  <a:lnTo>
                    <a:pt x="2236" y="4977"/>
                  </a:lnTo>
                  <a:lnTo>
                    <a:pt x="2003" y="4938"/>
                  </a:lnTo>
                  <a:lnTo>
                    <a:pt x="1750" y="4880"/>
                  </a:lnTo>
                  <a:lnTo>
                    <a:pt x="1536" y="4802"/>
                  </a:lnTo>
                  <a:lnTo>
                    <a:pt x="1303" y="4705"/>
                  </a:lnTo>
                  <a:lnTo>
                    <a:pt x="1109" y="4569"/>
                  </a:lnTo>
                  <a:lnTo>
                    <a:pt x="914" y="4433"/>
                  </a:lnTo>
                  <a:lnTo>
                    <a:pt x="739" y="4258"/>
                  </a:lnTo>
                  <a:lnTo>
                    <a:pt x="584" y="4083"/>
                  </a:lnTo>
                  <a:lnTo>
                    <a:pt x="428" y="3888"/>
                  </a:lnTo>
                  <a:lnTo>
                    <a:pt x="312" y="3694"/>
                  </a:lnTo>
                  <a:lnTo>
                    <a:pt x="195" y="3480"/>
                  </a:lnTo>
                  <a:lnTo>
                    <a:pt x="117" y="3247"/>
                  </a:lnTo>
                  <a:lnTo>
                    <a:pt x="59" y="3014"/>
                  </a:lnTo>
                  <a:lnTo>
                    <a:pt x="20" y="2761"/>
                  </a:lnTo>
                  <a:lnTo>
                    <a:pt x="1" y="2508"/>
                  </a:lnTo>
                  <a:lnTo>
                    <a:pt x="1" y="2508"/>
                  </a:lnTo>
                  <a:lnTo>
                    <a:pt x="20" y="2255"/>
                  </a:lnTo>
                  <a:lnTo>
                    <a:pt x="59" y="2003"/>
                  </a:lnTo>
                  <a:lnTo>
                    <a:pt x="117" y="1769"/>
                  </a:lnTo>
                  <a:lnTo>
                    <a:pt x="195" y="1536"/>
                  </a:lnTo>
                  <a:lnTo>
                    <a:pt x="312" y="1322"/>
                  </a:lnTo>
                  <a:lnTo>
                    <a:pt x="428" y="1108"/>
                  </a:lnTo>
                  <a:lnTo>
                    <a:pt x="584" y="914"/>
                  </a:lnTo>
                  <a:lnTo>
                    <a:pt x="739" y="739"/>
                  </a:lnTo>
                  <a:lnTo>
                    <a:pt x="914" y="583"/>
                  </a:lnTo>
                  <a:lnTo>
                    <a:pt x="1109" y="428"/>
                  </a:lnTo>
                  <a:lnTo>
                    <a:pt x="1303" y="311"/>
                  </a:lnTo>
                  <a:lnTo>
                    <a:pt x="1536" y="214"/>
                  </a:lnTo>
                  <a:lnTo>
                    <a:pt x="1750" y="117"/>
                  </a:lnTo>
                  <a:lnTo>
                    <a:pt x="2003" y="59"/>
                  </a:lnTo>
                  <a:lnTo>
                    <a:pt x="2236" y="20"/>
                  </a:lnTo>
                  <a:lnTo>
                    <a:pt x="2489" y="0"/>
                  </a:lnTo>
                  <a:lnTo>
                    <a:pt x="2489" y="0"/>
                  </a:lnTo>
                  <a:lnTo>
                    <a:pt x="2761" y="20"/>
                  </a:lnTo>
                  <a:lnTo>
                    <a:pt x="2994" y="59"/>
                  </a:lnTo>
                  <a:lnTo>
                    <a:pt x="3247" y="117"/>
                  </a:lnTo>
                  <a:lnTo>
                    <a:pt x="3461" y="214"/>
                  </a:lnTo>
                  <a:lnTo>
                    <a:pt x="3694" y="311"/>
                  </a:lnTo>
                  <a:lnTo>
                    <a:pt x="3889" y="428"/>
                  </a:lnTo>
                  <a:lnTo>
                    <a:pt x="4083" y="583"/>
                  </a:lnTo>
                  <a:lnTo>
                    <a:pt x="4258" y="739"/>
                  </a:lnTo>
                  <a:lnTo>
                    <a:pt x="4414" y="914"/>
                  </a:lnTo>
                  <a:lnTo>
                    <a:pt x="4569" y="1108"/>
                  </a:lnTo>
                  <a:lnTo>
                    <a:pt x="4686" y="1322"/>
                  </a:lnTo>
                  <a:lnTo>
                    <a:pt x="4802" y="1536"/>
                  </a:lnTo>
                  <a:lnTo>
                    <a:pt x="4880" y="1769"/>
                  </a:lnTo>
                  <a:lnTo>
                    <a:pt x="4938" y="2003"/>
                  </a:lnTo>
                  <a:lnTo>
                    <a:pt x="4977" y="2255"/>
                  </a:lnTo>
                  <a:lnTo>
                    <a:pt x="4997" y="250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2"/>
            <p:cNvSpPr/>
            <p:nvPr/>
          </p:nvSpPr>
          <p:spPr>
            <a:xfrm>
              <a:off x="2561064" y="-284156"/>
              <a:ext cx="120084" cy="120074"/>
            </a:xfrm>
            <a:custGeom>
              <a:rect b="b" l="l" r="r" t="t"/>
              <a:pathLst>
                <a:path extrusionOk="0" h="3869" w="3869">
                  <a:moveTo>
                    <a:pt x="1925" y="0"/>
                  </a:moveTo>
                  <a:lnTo>
                    <a:pt x="1731" y="19"/>
                  </a:lnTo>
                  <a:lnTo>
                    <a:pt x="1536" y="39"/>
                  </a:lnTo>
                  <a:lnTo>
                    <a:pt x="1361" y="97"/>
                  </a:lnTo>
                  <a:lnTo>
                    <a:pt x="1186" y="156"/>
                  </a:lnTo>
                  <a:lnTo>
                    <a:pt x="1011" y="233"/>
                  </a:lnTo>
                  <a:lnTo>
                    <a:pt x="856" y="331"/>
                  </a:lnTo>
                  <a:lnTo>
                    <a:pt x="700" y="447"/>
                  </a:lnTo>
                  <a:lnTo>
                    <a:pt x="564" y="583"/>
                  </a:lnTo>
                  <a:lnTo>
                    <a:pt x="447" y="719"/>
                  </a:lnTo>
                  <a:lnTo>
                    <a:pt x="331" y="855"/>
                  </a:lnTo>
                  <a:lnTo>
                    <a:pt x="234" y="1011"/>
                  </a:lnTo>
                  <a:lnTo>
                    <a:pt x="156" y="1186"/>
                  </a:lnTo>
                  <a:lnTo>
                    <a:pt x="98" y="1361"/>
                  </a:lnTo>
                  <a:lnTo>
                    <a:pt x="39" y="1555"/>
                  </a:lnTo>
                  <a:lnTo>
                    <a:pt x="20" y="1750"/>
                  </a:lnTo>
                  <a:lnTo>
                    <a:pt x="0" y="1944"/>
                  </a:lnTo>
                  <a:lnTo>
                    <a:pt x="20" y="2139"/>
                  </a:lnTo>
                  <a:lnTo>
                    <a:pt x="39" y="2333"/>
                  </a:lnTo>
                  <a:lnTo>
                    <a:pt x="98" y="2508"/>
                  </a:lnTo>
                  <a:lnTo>
                    <a:pt x="156" y="2683"/>
                  </a:lnTo>
                  <a:lnTo>
                    <a:pt x="234" y="2858"/>
                  </a:lnTo>
                  <a:lnTo>
                    <a:pt x="331" y="3013"/>
                  </a:lnTo>
                  <a:lnTo>
                    <a:pt x="447" y="3169"/>
                  </a:lnTo>
                  <a:lnTo>
                    <a:pt x="564" y="3305"/>
                  </a:lnTo>
                  <a:lnTo>
                    <a:pt x="700" y="3422"/>
                  </a:lnTo>
                  <a:lnTo>
                    <a:pt x="856" y="3538"/>
                  </a:lnTo>
                  <a:lnTo>
                    <a:pt x="1011" y="3635"/>
                  </a:lnTo>
                  <a:lnTo>
                    <a:pt x="1186" y="3713"/>
                  </a:lnTo>
                  <a:lnTo>
                    <a:pt x="1361" y="3791"/>
                  </a:lnTo>
                  <a:lnTo>
                    <a:pt x="1536" y="3830"/>
                  </a:lnTo>
                  <a:lnTo>
                    <a:pt x="1731" y="3869"/>
                  </a:lnTo>
                  <a:lnTo>
                    <a:pt x="2139" y="3869"/>
                  </a:lnTo>
                  <a:lnTo>
                    <a:pt x="2333" y="3830"/>
                  </a:lnTo>
                  <a:lnTo>
                    <a:pt x="2508" y="3791"/>
                  </a:lnTo>
                  <a:lnTo>
                    <a:pt x="2683" y="3713"/>
                  </a:lnTo>
                  <a:lnTo>
                    <a:pt x="2858" y="3635"/>
                  </a:lnTo>
                  <a:lnTo>
                    <a:pt x="3014" y="3538"/>
                  </a:lnTo>
                  <a:lnTo>
                    <a:pt x="3169" y="3422"/>
                  </a:lnTo>
                  <a:lnTo>
                    <a:pt x="3305" y="3305"/>
                  </a:lnTo>
                  <a:lnTo>
                    <a:pt x="3422" y="3169"/>
                  </a:lnTo>
                  <a:lnTo>
                    <a:pt x="3538" y="3013"/>
                  </a:lnTo>
                  <a:lnTo>
                    <a:pt x="3636" y="2858"/>
                  </a:lnTo>
                  <a:lnTo>
                    <a:pt x="3713" y="2683"/>
                  </a:lnTo>
                  <a:lnTo>
                    <a:pt x="3772" y="2508"/>
                  </a:lnTo>
                  <a:lnTo>
                    <a:pt x="3830" y="2333"/>
                  </a:lnTo>
                  <a:lnTo>
                    <a:pt x="3850" y="2139"/>
                  </a:lnTo>
                  <a:lnTo>
                    <a:pt x="3869" y="1944"/>
                  </a:lnTo>
                  <a:lnTo>
                    <a:pt x="3850" y="1750"/>
                  </a:lnTo>
                  <a:lnTo>
                    <a:pt x="3830" y="1555"/>
                  </a:lnTo>
                  <a:lnTo>
                    <a:pt x="3772" y="1361"/>
                  </a:lnTo>
                  <a:lnTo>
                    <a:pt x="3713" y="1186"/>
                  </a:lnTo>
                  <a:lnTo>
                    <a:pt x="3636" y="1011"/>
                  </a:lnTo>
                  <a:lnTo>
                    <a:pt x="3538" y="855"/>
                  </a:lnTo>
                  <a:lnTo>
                    <a:pt x="3422" y="719"/>
                  </a:lnTo>
                  <a:lnTo>
                    <a:pt x="3305" y="583"/>
                  </a:lnTo>
                  <a:lnTo>
                    <a:pt x="3169" y="447"/>
                  </a:lnTo>
                  <a:lnTo>
                    <a:pt x="3014" y="331"/>
                  </a:lnTo>
                  <a:lnTo>
                    <a:pt x="2858" y="233"/>
                  </a:lnTo>
                  <a:lnTo>
                    <a:pt x="2683" y="156"/>
                  </a:lnTo>
                  <a:lnTo>
                    <a:pt x="2508" y="97"/>
                  </a:lnTo>
                  <a:lnTo>
                    <a:pt x="2333" y="39"/>
                  </a:lnTo>
                  <a:lnTo>
                    <a:pt x="2139" y="19"/>
                  </a:lnTo>
                  <a:lnTo>
                    <a:pt x="192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2"/>
            <p:cNvSpPr/>
            <p:nvPr/>
          </p:nvSpPr>
          <p:spPr>
            <a:xfrm>
              <a:off x="2561064" y="-284156"/>
              <a:ext cx="120084" cy="120074"/>
            </a:xfrm>
            <a:custGeom>
              <a:rect b="b" l="l" r="r" t="t"/>
              <a:pathLst>
                <a:path extrusionOk="0" fill="none" h="3869" w="3869">
                  <a:moveTo>
                    <a:pt x="3869" y="1944"/>
                  </a:moveTo>
                  <a:lnTo>
                    <a:pt x="3869" y="1944"/>
                  </a:lnTo>
                  <a:lnTo>
                    <a:pt x="3850" y="2139"/>
                  </a:lnTo>
                  <a:lnTo>
                    <a:pt x="3830" y="2333"/>
                  </a:lnTo>
                  <a:lnTo>
                    <a:pt x="3772" y="2508"/>
                  </a:lnTo>
                  <a:lnTo>
                    <a:pt x="3713" y="2683"/>
                  </a:lnTo>
                  <a:lnTo>
                    <a:pt x="3636" y="2858"/>
                  </a:lnTo>
                  <a:lnTo>
                    <a:pt x="3538" y="3013"/>
                  </a:lnTo>
                  <a:lnTo>
                    <a:pt x="3422" y="3169"/>
                  </a:lnTo>
                  <a:lnTo>
                    <a:pt x="3305" y="3305"/>
                  </a:lnTo>
                  <a:lnTo>
                    <a:pt x="3169" y="3422"/>
                  </a:lnTo>
                  <a:lnTo>
                    <a:pt x="3014" y="3538"/>
                  </a:lnTo>
                  <a:lnTo>
                    <a:pt x="2858" y="3635"/>
                  </a:lnTo>
                  <a:lnTo>
                    <a:pt x="2683" y="3713"/>
                  </a:lnTo>
                  <a:lnTo>
                    <a:pt x="2508" y="3791"/>
                  </a:lnTo>
                  <a:lnTo>
                    <a:pt x="2333" y="3830"/>
                  </a:lnTo>
                  <a:lnTo>
                    <a:pt x="2139" y="3869"/>
                  </a:lnTo>
                  <a:lnTo>
                    <a:pt x="1925" y="3869"/>
                  </a:lnTo>
                  <a:lnTo>
                    <a:pt x="1925" y="3869"/>
                  </a:lnTo>
                  <a:lnTo>
                    <a:pt x="1731" y="3869"/>
                  </a:lnTo>
                  <a:lnTo>
                    <a:pt x="1536" y="3830"/>
                  </a:lnTo>
                  <a:lnTo>
                    <a:pt x="1361" y="3791"/>
                  </a:lnTo>
                  <a:lnTo>
                    <a:pt x="1186" y="3713"/>
                  </a:lnTo>
                  <a:lnTo>
                    <a:pt x="1011" y="3635"/>
                  </a:lnTo>
                  <a:lnTo>
                    <a:pt x="856" y="3538"/>
                  </a:lnTo>
                  <a:lnTo>
                    <a:pt x="700" y="3422"/>
                  </a:lnTo>
                  <a:lnTo>
                    <a:pt x="564" y="3305"/>
                  </a:lnTo>
                  <a:lnTo>
                    <a:pt x="447" y="3169"/>
                  </a:lnTo>
                  <a:lnTo>
                    <a:pt x="331" y="3013"/>
                  </a:lnTo>
                  <a:lnTo>
                    <a:pt x="234" y="2858"/>
                  </a:lnTo>
                  <a:lnTo>
                    <a:pt x="156" y="2683"/>
                  </a:lnTo>
                  <a:lnTo>
                    <a:pt x="98" y="2508"/>
                  </a:lnTo>
                  <a:lnTo>
                    <a:pt x="39" y="2333"/>
                  </a:lnTo>
                  <a:lnTo>
                    <a:pt x="20" y="2139"/>
                  </a:lnTo>
                  <a:lnTo>
                    <a:pt x="0" y="1944"/>
                  </a:lnTo>
                  <a:lnTo>
                    <a:pt x="0" y="1944"/>
                  </a:lnTo>
                  <a:lnTo>
                    <a:pt x="20" y="1750"/>
                  </a:lnTo>
                  <a:lnTo>
                    <a:pt x="39" y="1555"/>
                  </a:lnTo>
                  <a:lnTo>
                    <a:pt x="98" y="1361"/>
                  </a:lnTo>
                  <a:lnTo>
                    <a:pt x="156" y="1186"/>
                  </a:lnTo>
                  <a:lnTo>
                    <a:pt x="234" y="1011"/>
                  </a:lnTo>
                  <a:lnTo>
                    <a:pt x="331" y="855"/>
                  </a:lnTo>
                  <a:lnTo>
                    <a:pt x="447" y="719"/>
                  </a:lnTo>
                  <a:lnTo>
                    <a:pt x="564" y="583"/>
                  </a:lnTo>
                  <a:lnTo>
                    <a:pt x="700" y="447"/>
                  </a:lnTo>
                  <a:lnTo>
                    <a:pt x="856" y="331"/>
                  </a:lnTo>
                  <a:lnTo>
                    <a:pt x="1011" y="233"/>
                  </a:lnTo>
                  <a:lnTo>
                    <a:pt x="1186" y="156"/>
                  </a:lnTo>
                  <a:lnTo>
                    <a:pt x="1361" y="97"/>
                  </a:lnTo>
                  <a:lnTo>
                    <a:pt x="1536" y="39"/>
                  </a:lnTo>
                  <a:lnTo>
                    <a:pt x="1731" y="19"/>
                  </a:lnTo>
                  <a:lnTo>
                    <a:pt x="1925" y="0"/>
                  </a:lnTo>
                  <a:lnTo>
                    <a:pt x="1925" y="0"/>
                  </a:lnTo>
                  <a:lnTo>
                    <a:pt x="2139" y="19"/>
                  </a:lnTo>
                  <a:lnTo>
                    <a:pt x="2333" y="39"/>
                  </a:lnTo>
                  <a:lnTo>
                    <a:pt x="2508" y="97"/>
                  </a:lnTo>
                  <a:lnTo>
                    <a:pt x="2683" y="156"/>
                  </a:lnTo>
                  <a:lnTo>
                    <a:pt x="2858" y="233"/>
                  </a:lnTo>
                  <a:lnTo>
                    <a:pt x="3014" y="331"/>
                  </a:lnTo>
                  <a:lnTo>
                    <a:pt x="3169" y="447"/>
                  </a:lnTo>
                  <a:lnTo>
                    <a:pt x="3305" y="583"/>
                  </a:lnTo>
                  <a:lnTo>
                    <a:pt x="3422" y="719"/>
                  </a:lnTo>
                  <a:lnTo>
                    <a:pt x="3538" y="855"/>
                  </a:lnTo>
                  <a:lnTo>
                    <a:pt x="3636" y="1011"/>
                  </a:lnTo>
                  <a:lnTo>
                    <a:pt x="3713" y="1186"/>
                  </a:lnTo>
                  <a:lnTo>
                    <a:pt x="3772" y="1361"/>
                  </a:lnTo>
                  <a:lnTo>
                    <a:pt x="3830" y="1555"/>
                  </a:lnTo>
                  <a:lnTo>
                    <a:pt x="3850" y="1750"/>
                  </a:lnTo>
                  <a:lnTo>
                    <a:pt x="3869" y="194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2"/>
            <p:cNvSpPr/>
            <p:nvPr/>
          </p:nvSpPr>
          <p:spPr>
            <a:xfrm>
              <a:off x="2585800" y="-259420"/>
              <a:ext cx="70610" cy="70605"/>
            </a:xfrm>
            <a:custGeom>
              <a:rect b="b" l="l" r="r" t="t"/>
              <a:pathLst>
                <a:path extrusionOk="0" h="2275" w="2275">
                  <a:moveTo>
                    <a:pt x="1011" y="0"/>
                  </a:moveTo>
                  <a:lnTo>
                    <a:pt x="914" y="20"/>
                  </a:lnTo>
                  <a:lnTo>
                    <a:pt x="700" y="97"/>
                  </a:lnTo>
                  <a:lnTo>
                    <a:pt x="506" y="195"/>
                  </a:lnTo>
                  <a:lnTo>
                    <a:pt x="331" y="331"/>
                  </a:lnTo>
                  <a:lnTo>
                    <a:pt x="195" y="506"/>
                  </a:lnTo>
                  <a:lnTo>
                    <a:pt x="78" y="700"/>
                  </a:lnTo>
                  <a:lnTo>
                    <a:pt x="20" y="914"/>
                  </a:lnTo>
                  <a:lnTo>
                    <a:pt x="0" y="1030"/>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030"/>
                  </a:lnTo>
                  <a:lnTo>
                    <a:pt x="2255" y="914"/>
                  </a:lnTo>
                  <a:lnTo>
                    <a:pt x="2197" y="700"/>
                  </a:lnTo>
                  <a:lnTo>
                    <a:pt x="2081" y="506"/>
                  </a:lnTo>
                  <a:lnTo>
                    <a:pt x="1944" y="331"/>
                  </a:lnTo>
                  <a:lnTo>
                    <a:pt x="1769" y="195"/>
                  </a:lnTo>
                  <a:lnTo>
                    <a:pt x="1575" y="97"/>
                  </a:lnTo>
                  <a:lnTo>
                    <a:pt x="1361" y="20"/>
                  </a:lnTo>
                  <a:lnTo>
                    <a:pt x="124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2"/>
            <p:cNvSpPr/>
            <p:nvPr/>
          </p:nvSpPr>
          <p:spPr>
            <a:xfrm>
              <a:off x="2585800" y="-259420"/>
              <a:ext cx="70610" cy="70605"/>
            </a:xfrm>
            <a:custGeom>
              <a:rect b="b" l="l" r="r" t="t"/>
              <a:pathLst>
                <a:path extrusionOk="0" fill="none" h="2275" w="2275">
                  <a:moveTo>
                    <a:pt x="1128" y="0"/>
                  </a:moveTo>
                  <a:lnTo>
                    <a:pt x="1128" y="0"/>
                  </a:lnTo>
                  <a:lnTo>
                    <a:pt x="1011" y="0"/>
                  </a:lnTo>
                  <a:lnTo>
                    <a:pt x="914" y="20"/>
                  </a:lnTo>
                  <a:lnTo>
                    <a:pt x="700" y="97"/>
                  </a:lnTo>
                  <a:lnTo>
                    <a:pt x="506" y="195"/>
                  </a:lnTo>
                  <a:lnTo>
                    <a:pt x="331" y="331"/>
                  </a:lnTo>
                  <a:lnTo>
                    <a:pt x="195" y="506"/>
                  </a:lnTo>
                  <a:lnTo>
                    <a:pt x="78" y="700"/>
                  </a:lnTo>
                  <a:lnTo>
                    <a:pt x="20" y="914"/>
                  </a:lnTo>
                  <a:lnTo>
                    <a:pt x="0" y="1030"/>
                  </a:lnTo>
                  <a:lnTo>
                    <a:pt x="0" y="1147"/>
                  </a:lnTo>
                  <a:lnTo>
                    <a:pt x="0" y="1147"/>
                  </a:lnTo>
                  <a:lnTo>
                    <a:pt x="0" y="1264"/>
                  </a:lnTo>
                  <a:lnTo>
                    <a:pt x="20" y="1380"/>
                  </a:lnTo>
                  <a:lnTo>
                    <a:pt x="78" y="1594"/>
                  </a:lnTo>
                  <a:lnTo>
                    <a:pt x="195" y="1789"/>
                  </a:lnTo>
                  <a:lnTo>
                    <a:pt x="331" y="1944"/>
                  </a:lnTo>
                  <a:lnTo>
                    <a:pt x="506" y="2080"/>
                  </a:lnTo>
                  <a:lnTo>
                    <a:pt x="700" y="2197"/>
                  </a:lnTo>
                  <a:lnTo>
                    <a:pt x="914" y="2255"/>
                  </a:lnTo>
                  <a:lnTo>
                    <a:pt x="1011" y="2275"/>
                  </a:lnTo>
                  <a:lnTo>
                    <a:pt x="1128" y="2275"/>
                  </a:lnTo>
                  <a:lnTo>
                    <a:pt x="1128" y="2275"/>
                  </a:lnTo>
                  <a:lnTo>
                    <a:pt x="1245" y="2275"/>
                  </a:lnTo>
                  <a:lnTo>
                    <a:pt x="1361" y="2255"/>
                  </a:lnTo>
                  <a:lnTo>
                    <a:pt x="1575" y="2197"/>
                  </a:lnTo>
                  <a:lnTo>
                    <a:pt x="1769" y="2080"/>
                  </a:lnTo>
                  <a:lnTo>
                    <a:pt x="1944" y="1944"/>
                  </a:lnTo>
                  <a:lnTo>
                    <a:pt x="2081" y="1789"/>
                  </a:lnTo>
                  <a:lnTo>
                    <a:pt x="2197" y="1594"/>
                  </a:lnTo>
                  <a:lnTo>
                    <a:pt x="2255" y="1380"/>
                  </a:lnTo>
                  <a:lnTo>
                    <a:pt x="2275" y="1264"/>
                  </a:lnTo>
                  <a:lnTo>
                    <a:pt x="2275" y="1147"/>
                  </a:lnTo>
                  <a:lnTo>
                    <a:pt x="2275" y="1147"/>
                  </a:lnTo>
                  <a:lnTo>
                    <a:pt x="2275" y="1030"/>
                  </a:lnTo>
                  <a:lnTo>
                    <a:pt x="2255" y="914"/>
                  </a:lnTo>
                  <a:lnTo>
                    <a:pt x="2197" y="700"/>
                  </a:lnTo>
                  <a:lnTo>
                    <a:pt x="2081" y="506"/>
                  </a:lnTo>
                  <a:lnTo>
                    <a:pt x="1944" y="331"/>
                  </a:lnTo>
                  <a:lnTo>
                    <a:pt x="1769" y="195"/>
                  </a:lnTo>
                  <a:lnTo>
                    <a:pt x="1575" y="97"/>
                  </a:lnTo>
                  <a:lnTo>
                    <a:pt x="1361" y="20"/>
                  </a:lnTo>
                  <a:lnTo>
                    <a:pt x="1245" y="0"/>
                  </a:lnTo>
                  <a:lnTo>
                    <a:pt x="112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2"/>
            <p:cNvSpPr/>
            <p:nvPr/>
          </p:nvSpPr>
          <p:spPr>
            <a:xfrm>
              <a:off x="3468506" y="-377699"/>
              <a:ext cx="1055958" cy="182238"/>
            </a:xfrm>
            <a:custGeom>
              <a:rect b="b" l="l" r="r" t="t"/>
              <a:pathLst>
                <a:path extrusionOk="0" h="5872" w="34022">
                  <a:moveTo>
                    <a:pt x="33497" y="1"/>
                  </a:moveTo>
                  <a:lnTo>
                    <a:pt x="33419" y="20"/>
                  </a:lnTo>
                  <a:lnTo>
                    <a:pt x="33361" y="59"/>
                  </a:lnTo>
                  <a:lnTo>
                    <a:pt x="33283" y="98"/>
                  </a:lnTo>
                  <a:lnTo>
                    <a:pt x="33225" y="156"/>
                  </a:lnTo>
                  <a:lnTo>
                    <a:pt x="33030" y="351"/>
                  </a:lnTo>
                  <a:lnTo>
                    <a:pt x="32817" y="526"/>
                  </a:lnTo>
                  <a:lnTo>
                    <a:pt x="32603" y="662"/>
                  </a:lnTo>
                  <a:lnTo>
                    <a:pt x="32369" y="798"/>
                  </a:lnTo>
                  <a:lnTo>
                    <a:pt x="32117" y="895"/>
                  </a:lnTo>
                  <a:lnTo>
                    <a:pt x="31864" y="973"/>
                  </a:lnTo>
                  <a:lnTo>
                    <a:pt x="31611" y="1012"/>
                  </a:lnTo>
                  <a:lnTo>
                    <a:pt x="31339" y="1031"/>
                  </a:lnTo>
                  <a:lnTo>
                    <a:pt x="623" y="1848"/>
                  </a:lnTo>
                  <a:lnTo>
                    <a:pt x="1" y="5872"/>
                  </a:lnTo>
                  <a:lnTo>
                    <a:pt x="1" y="5872"/>
                  </a:lnTo>
                  <a:lnTo>
                    <a:pt x="1848" y="5736"/>
                  </a:lnTo>
                  <a:lnTo>
                    <a:pt x="3870" y="5541"/>
                  </a:lnTo>
                  <a:lnTo>
                    <a:pt x="6027" y="5327"/>
                  </a:lnTo>
                  <a:lnTo>
                    <a:pt x="8283" y="5094"/>
                  </a:lnTo>
                  <a:lnTo>
                    <a:pt x="12987" y="4589"/>
                  </a:lnTo>
                  <a:lnTo>
                    <a:pt x="17731" y="4044"/>
                  </a:lnTo>
                  <a:lnTo>
                    <a:pt x="22280" y="3500"/>
                  </a:lnTo>
                  <a:lnTo>
                    <a:pt x="26382" y="2995"/>
                  </a:lnTo>
                  <a:lnTo>
                    <a:pt x="32253" y="2236"/>
                  </a:lnTo>
                  <a:lnTo>
                    <a:pt x="32408" y="2217"/>
                  </a:lnTo>
                  <a:lnTo>
                    <a:pt x="32544" y="2178"/>
                  </a:lnTo>
                  <a:lnTo>
                    <a:pt x="32836" y="2081"/>
                  </a:lnTo>
                  <a:lnTo>
                    <a:pt x="33108" y="1925"/>
                  </a:lnTo>
                  <a:lnTo>
                    <a:pt x="33341" y="1750"/>
                  </a:lnTo>
                  <a:lnTo>
                    <a:pt x="33555" y="1537"/>
                  </a:lnTo>
                  <a:lnTo>
                    <a:pt x="33730" y="1284"/>
                  </a:lnTo>
                  <a:lnTo>
                    <a:pt x="33886" y="1012"/>
                  </a:lnTo>
                  <a:lnTo>
                    <a:pt x="33944" y="856"/>
                  </a:lnTo>
                  <a:lnTo>
                    <a:pt x="33983" y="720"/>
                  </a:lnTo>
                  <a:lnTo>
                    <a:pt x="34022" y="584"/>
                  </a:lnTo>
                  <a:lnTo>
                    <a:pt x="34022" y="506"/>
                  </a:lnTo>
                  <a:lnTo>
                    <a:pt x="34022" y="409"/>
                  </a:lnTo>
                  <a:lnTo>
                    <a:pt x="34002" y="331"/>
                  </a:lnTo>
                  <a:lnTo>
                    <a:pt x="33983" y="273"/>
                  </a:lnTo>
                  <a:lnTo>
                    <a:pt x="33944" y="195"/>
                  </a:lnTo>
                  <a:lnTo>
                    <a:pt x="33905" y="156"/>
                  </a:lnTo>
                  <a:lnTo>
                    <a:pt x="33789" y="59"/>
                  </a:lnTo>
                  <a:lnTo>
                    <a:pt x="33653" y="20"/>
                  </a:lnTo>
                  <a:lnTo>
                    <a:pt x="3357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2"/>
            <p:cNvSpPr/>
            <p:nvPr/>
          </p:nvSpPr>
          <p:spPr>
            <a:xfrm>
              <a:off x="3468506" y="-377699"/>
              <a:ext cx="1055958" cy="182238"/>
            </a:xfrm>
            <a:custGeom>
              <a:rect b="b" l="l" r="r" t="t"/>
              <a:pathLst>
                <a:path extrusionOk="0" fill="none" h="5872" w="34022">
                  <a:moveTo>
                    <a:pt x="623" y="1848"/>
                  </a:moveTo>
                  <a:lnTo>
                    <a:pt x="31339" y="1031"/>
                  </a:lnTo>
                  <a:lnTo>
                    <a:pt x="31339" y="1031"/>
                  </a:lnTo>
                  <a:lnTo>
                    <a:pt x="31611" y="1012"/>
                  </a:lnTo>
                  <a:lnTo>
                    <a:pt x="31864" y="973"/>
                  </a:lnTo>
                  <a:lnTo>
                    <a:pt x="32117" y="895"/>
                  </a:lnTo>
                  <a:lnTo>
                    <a:pt x="32369" y="798"/>
                  </a:lnTo>
                  <a:lnTo>
                    <a:pt x="32603" y="662"/>
                  </a:lnTo>
                  <a:lnTo>
                    <a:pt x="32817" y="526"/>
                  </a:lnTo>
                  <a:lnTo>
                    <a:pt x="33030" y="351"/>
                  </a:lnTo>
                  <a:lnTo>
                    <a:pt x="33225" y="156"/>
                  </a:lnTo>
                  <a:lnTo>
                    <a:pt x="33225" y="156"/>
                  </a:lnTo>
                  <a:lnTo>
                    <a:pt x="33283" y="98"/>
                  </a:lnTo>
                  <a:lnTo>
                    <a:pt x="33361" y="59"/>
                  </a:lnTo>
                  <a:lnTo>
                    <a:pt x="33419" y="20"/>
                  </a:lnTo>
                  <a:lnTo>
                    <a:pt x="33497" y="1"/>
                  </a:lnTo>
                  <a:lnTo>
                    <a:pt x="33575" y="1"/>
                  </a:lnTo>
                  <a:lnTo>
                    <a:pt x="33653" y="20"/>
                  </a:lnTo>
                  <a:lnTo>
                    <a:pt x="33789" y="59"/>
                  </a:lnTo>
                  <a:lnTo>
                    <a:pt x="33905" y="156"/>
                  </a:lnTo>
                  <a:lnTo>
                    <a:pt x="33944" y="195"/>
                  </a:lnTo>
                  <a:lnTo>
                    <a:pt x="33983" y="273"/>
                  </a:lnTo>
                  <a:lnTo>
                    <a:pt x="34002" y="331"/>
                  </a:lnTo>
                  <a:lnTo>
                    <a:pt x="34022" y="409"/>
                  </a:lnTo>
                  <a:lnTo>
                    <a:pt x="34022" y="506"/>
                  </a:lnTo>
                  <a:lnTo>
                    <a:pt x="34022" y="584"/>
                  </a:lnTo>
                  <a:lnTo>
                    <a:pt x="33983" y="720"/>
                  </a:lnTo>
                  <a:lnTo>
                    <a:pt x="33983" y="720"/>
                  </a:lnTo>
                  <a:lnTo>
                    <a:pt x="33944" y="856"/>
                  </a:lnTo>
                  <a:lnTo>
                    <a:pt x="33886" y="1012"/>
                  </a:lnTo>
                  <a:lnTo>
                    <a:pt x="33730" y="1284"/>
                  </a:lnTo>
                  <a:lnTo>
                    <a:pt x="33555" y="1537"/>
                  </a:lnTo>
                  <a:lnTo>
                    <a:pt x="33341" y="1750"/>
                  </a:lnTo>
                  <a:lnTo>
                    <a:pt x="33108" y="1925"/>
                  </a:lnTo>
                  <a:lnTo>
                    <a:pt x="32836" y="2081"/>
                  </a:lnTo>
                  <a:lnTo>
                    <a:pt x="32544" y="2178"/>
                  </a:lnTo>
                  <a:lnTo>
                    <a:pt x="32408" y="2217"/>
                  </a:lnTo>
                  <a:lnTo>
                    <a:pt x="32253" y="2236"/>
                  </a:lnTo>
                  <a:lnTo>
                    <a:pt x="32253" y="2236"/>
                  </a:lnTo>
                  <a:lnTo>
                    <a:pt x="26382" y="2995"/>
                  </a:lnTo>
                  <a:lnTo>
                    <a:pt x="22280" y="3500"/>
                  </a:lnTo>
                  <a:lnTo>
                    <a:pt x="17731" y="4044"/>
                  </a:lnTo>
                  <a:lnTo>
                    <a:pt x="12987" y="4589"/>
                  </a:lnTo>
                  <a:lnTo>
                    <a:pt x="8283" y="5094"/>
                  </a:lnTo>
                  <a:lnTo>
                    <a:pt x="6027" y="5327"/>
                  </a:lnTo>
                  <a:lnTo>
                    <a:pt x="3870" y="5541"/>
                  </a:lnTo>
                  <a:lnTo>
                    <a:pt x="1848" y="5736"/>
                  </a:lnTo>
                  <a:lnTo>
                    <a:pt x="1" y="5872"/>
                  </a:lnTo>
                  <a:lnTo>
                    <a:pt x="623" y="18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2"/>
            <p:cNvSpPr/>
            <p:nvPr/>
          </p:nvSpPr>
          <p:spPr>
            <a:xfrm>
              <a:off x="3468506" y="-342690"/>
              <a:ext cx="858652" cy="147230"/>
            </a:xfrm>
            <a:custGeom>
              <a:rect b="b" l="l" r="r" t="t"/>
              <a:pathLst>
                <a:path extrusionOk="0" h="4744" w="27665">
                  <a:moveTo>
                    <a:pt x="27665" y="0"/>
                  </a:moveTo>
                  <a:lnTo>
                    <a:pt x="623" y="720"/>
                  </a:lnTo>
                  <a:lnTo>
                    <a:pt x="1" y="4744"/>
                  </a:lnTo>
                  <a:lnTo>
                    <a:pt x="1" y="4744"/>
                  </a:lnTo>
                  <a:lnTo>
                    <a:pt x="312" y="4724"/>
                  </a:lnTo>
                  <a:lnTo>
                    <a:pt x="623" y="1925"/>
                  </a:lnTo>
                  <a:lnTo>
                    <a:pt x="27665"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2"/>
            <p:cNvSpPr/>
            <p:nvPr/>
          </p:nvSpPr>
          <p:spPr>
            <a:xfrm>
              <a:off x="3468506" y="-342690"/>
              <a:ext cx="858652" cy="147230"/>
            </a:xfrm>
            <a:custGeom>
              <a:rect b="b" l="l" r="r" t="t"/>
              <a:pathLst>
                <a:path extrusionOk="0" fill="none" h="4744" w="27665">
                  <a:moveTo>
                    <a:pt x="312" y="4724"/>
                  </a:moveTo>
                  <a:lnTo>
                    <a:pt x="312" y="4724"/>
                  </a:lnTo>
                  <a:lnTo>
                    <a:pt x="1" y="4744"/>
                  </a:lnTo>
                  <a:lnTo>
                    <a:pt x="623" y="720"/>
                  </a:lnTo>
                  <a:lnTo>
                    <a:pt x="27665" y="0"/>
                  </a:lnTo>
                  <a:lnTo>
                    <a:pt x="623" y="1925"/>
                  </a:lnTo>
                  <a:lnTo>
                    <a:pt x="312" y="472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2"/>
            <p:cNvSpPr/>
            <p:nvPr/>
          </p:nvSpPr>
          <p:spPr>
            <a:xfrm>
              <a:off x="3528840" y="-290208"/>
              <a:ext cx="62199" cy="89939"/>
            </a:xfrm>
            <a:custGeom>
              <a:rect b="b" l="l" r="r" t="t"/>
              <a:pathLst>
                <a:path extrusionOk="0" h="2898" w="2004">
                  <a:moveTo>
                    <a:pt x="2003" y="1"/>
                  </a:move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206" y="2489"/>
                  </a:lnTo>
                  <a:lnTo>
                    <a:pt x="1381" y="2159"/>
                  </a:lnTo>
                  <a:lnTo>
                    <a:pt x="1517" y="1809"/>
                  </a:lnTo>
                  <a:lnTo>
                    <a:pt x="1653" y="1459"/>
                  </a:lnTo>
                  <a:lnTo>
                    <a:pt x="1770" y="1109"/>
                  </a:lnTo>
                  <a:lnTo>
                    <a:pt x="1867" y="739"/>
                  </a:lnTo>
                  <a:lnTo>
                    <a:pt x="1945" y="370"/>
                  </a:lnTo>
                  <a:lnTo>
                    <a:pt x="2003"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2"/>
            <p:cNvSpPr/>
            <p:nvPr/>
          </p:nvSpPr>
          <p:spPr>
            <a:xfrm>
              <a:off x="3528840" y="-290208"/>
              <a:ext cx="62199" cy="89939"/>
            </a:xfrm>
            <a:custGeom>
              <a:rect b="b" l="l" r="r" t="t"/>
              <a:pathLst>
                <a:path extrusionOk="0" fill="none" h="2898" w="2004">
                  <a:moveTo>
                    <a:pt x="2003" y="1"/>
                  </a:moveTo>
                  <a:lnTo>
                    <a:pt x="1012" y="78"/>
                  </a:lnTo>
                  <a:lnTo>
                    <a:pt x="1012" y="78"/>
                  </a:lnTo>
                  <a:lnTo>
                    <a:pt x="954" y="448"/>
                  </a:lnTo>
                  <a:lnTo>
                    <a:pt x="876" y="817"/>
                  </a:lnTo>
                  <a:lnTo>
                    <a:pt x="759" y="1187"/>
                  </a:lnTo>
                  <a:lnTo>
                    <a:pt x="643" y="1536"/>
                  </a:lnTo>
                  <a:lnTo>
                    <a:pt x="506" y="1886"/>
                  </a:lnTo>
                  <a:lnTo>
                    <a:pt x="351" y="2236"/>
                  </a:lnTo>
                  <a:lnTo>
                    <a:pt x="195" y="2567"/>
                  </a:lnTo>
                  <a:lnTo>
                    <a:pt x="1" y="2897"/>
                  </a:lnTo>
                  <a:lnTo>
                    <a:pt x="1" y="2897"/>
                  </a:lnTo>
                  <a:lnTo>
                    <a:pt x="1031" y="2800"/>
                  </a:lnTo>
                  <a:lnTo>
                    <a:pt x="1031" y="2800"/>
                  </a:lnTo>
                  <a:lnTo>
                    <a:pt x="1206" y="2489"/>
                  </a:lnTo>
                  <a:lnTo>
                    <a:pt x="1381" y="2159"/>
                  </a:lnTo>
                  <a:lnTo>
                    <a:pt x="1517" y="1809"/>
                  </a:lnTo>
                  <a:lnTo>
                    <a:pt x="1653" y="1459"/>
                  </a:lnTo>
                  <a:lnTo>
                    <a:pt x="1770" y="1109"/>
                  </a:lnTo>
                  <a:lnTo>
                    <a:pt x="1867" y="739"/>
                  </a:lnTo>
                  <a:lnTo>
                    <a:pt x="1945" y="370"/>
                  </a:lnTo>
                  <a:lnTo>
                    <a:pt x="200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2"/>
            <p:cNvSpPr/>
            <p:nvPr/>
          </p:nvSpPr>
          <p:spPr>
            <a:xfrm>
              <a:off x="3560218" y="-323386"/>
              <a:ext cx="33241" cy="35628"/>
            </a:xfrm>
            <a:custGeom>
              <a:rect b="b" l="l" r="r" t="t"/>
              <a:pathLst>
                <a:path extrusionOk="0" h="1148" w="1071">
                  <a:moveTo>
                    <a:pt x="1070" y="0"/>
                  </a:moveTo>
                  <a:lnTo>
                    <a:pt x="98" y="20"/>
                  </a:lnTo>
                  <a:lnTo>
                    <a:pt x="98" y="39"/>
                  </a:lnTo>
                  <a:lnTo>
                    <a:pt x="79" y="584"/>
                  </a:lnTo>
                  <a:lnTo>
                    <a:pt x="1" y="1147"/>
                  </a:lnTo>
                  <a:lnTo>
                    <a:pt x="992" y="1070"/>
                  </a:lnTo>
                  <a:lnTo>
                    <a:pt x="1051" y="545"/>
                  </a:lnTo>
                  <a:lnTo>
                    <a:pt x="1070" y="39"/>
                  </a:lnTo>
                  <a:lnTo>
                    <a:pt x="107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2"/>
            <p:cNvSpPr/>
            <p:nvPr/>
          </p:nvSpPr>
          <p:spPr>
            <a:xfrm>
              <a:off x="3560218" y="-323386"/>
              <a:ext cx="33241" cy="35628"/>
            </a:xfrm>
            <a:custGeom>
              <a:rect b="b" l="l" r="r" t="t"/>
              <a:pathLst>
                <a:path extrusionOk="0" fill="none" h="1148" w="1071">
                  <a:moveTo>
                    <a:pt x="1070" y="0"/>
                  </a:moveTo>
                  <a:lnTo>
                    <a:pt x="98" y="20"/>
                  </a:lnTo>
                  <a:lnTo>
                    <a:pt x="98" y="20"/>
                  </a:lnTo>
                  <a:lnTo>
                    <a:pt x="98" y="39"/>
                  </a:lnTo>
                  <a:lnTo>
                    <a:pt x="98" y="39"/>
                  </a:lnTo>
                  <a:lnTo>
                    <a:pt x="98" y="39"/>
                  </a:lnTo>
                  <a:lnTo>
                    <a:pt x="98" y="39"/>
                  </a:lnTo>
                  <a:lnTo>
                    <a:pt x="98" y="39"/>
                  </a:lnTo>
                  <a:lnTo>
                    <a:pt x="98" y="39"/>
                  </a:lnTo>
                  <a:lnTo>
                    <a:pt x="98" y="39"/>
                  </a:lnTo>
                  <a:lnTo>
                    <a:pt x="79" y="584"/>
                  </a:lnTo>
                  <a:lnTo>
                    <a:pt x="1" y="1147"/>
                  </a:lnTo>
                  <a:lnTo>
                    <a:pt x="992" y="1070"/>
                  </a:lnTo>
                  <a:lnTo>
                    <a:pt x="992" y="1070"/>
                  </a:lnTo>
                  <a:lnTo>
                    <a:pt x="1051" y="545"/>
                  </a:lnTo>
                  <a:lnTo>
                    <a:pt x="1070" y="39"/>
                  </a:lnTo>
                  <a:lnTo>
                    <a:pt x="1070" y="39"/>
                  </a:lnTo>
                  <a:lnTo>
                    <a:pt x="107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2"/>
            <p:cNvSpPr/>
            <p:nvPr/>
          </p:nvSpPr>
          <p:spPr>
            <a:xfrm>
              <a:off x="3632626" y="-301071"/>
              <a:ext cx="110462" cy="91150"/>
            </a:xfrm>
            <a:custGeom>
              <a:rect b="b" l="l" r="r" t="t"/>
              <a:pathLst>
                <a:path extrusionOk="0" h="2937" w="3559">
                  <a:moveTo>
                    <a:pt x="3558" y="1"/>
                  </a:move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2"/>
            <p:cNvSpPr/>
            <p:nvPr/>
          </p:nvSpPr>
          <p:spPr>
            <a:xfrm>
              <a:off x="3632626" y="-301071"/>
              <a:ext cx="110462" cy="91150"/>
            </a:xfrm>
            <a:custGeom>
              <a:rect b="b" l="l" r="r" t="t"/>
              <a:pathLst>
                <a:path extrusionOk="0" fill="none" h="2937" w="3559">
                  <a:moveTo>
                    <a:pt x="3558" y="1"/>
                  </a:moveTo>
                  <a:lnTo>
                    <a:pt x="3053" y="40"/>
                  </a:lnTo>
                  <a:lnTo>
                    <a:pt x="3053" y="40"/>
                  </a:lnTo>
                  <a:lnTo>
                    <a:pt x="2761" y="98"/>
                  </a:lnTo>
                  <a:lnTo>
                    <a:pt x="2489" y="176"/>
                  </a:lnTo>
                  <a:lnTo>
                    <a:pt x="2236" y="273"/>
                  </a:lnTo>
                  <a:lnTo>
                    <a:pt x="1984" y="390"/>
                  </a:lnTo>
                  <a:lnTo>
                    <a:pt x="1731" y="526"/>
                  </a:lnTo>
                  <a:lnTo>
                    <a:pt x="1498" y="681"/>
                  </a:lnTo>
                  <a:lnTo>
                    <a:pt x="1284" y="837"/>
                  </a:lnTo>
                  <a:lnTo>
                    <a:pt x="1070" y="1031"/>
                  </a:lnTo>
                  <a:lnTo>
                    <a:pt x="876" y="1225"/>
                  </a:lnTo>
                  <a:lnTo>
                    <a:pt x="701" y="1439"/>
                  </a:lnTo>
                  <a:lnTo>
                    <a:pt x="545" y="1653"/>
                  </a:lnTo>
                  <a:lnTo>
                    <a:pt x="390" y="1886"/>
                  </a:lnTo>
                  <a:lnTo>
                    <a:pt x="273" y="2139"/>
                  </a:lnTo>
                  <a:lnTo>
                    <a:pt x="156" y="2392"/>
                  </a:lnTo>
                  <a:lnTo>
                    <a:pt x="79" y="2664"/>
                  </a:lnTo>
                  <a:lnTo>
                    <a:pt x="1" y="2936"/>
                  </a:lnTo>
                  <a:lnTo>
                    <a:pt x="1" y="2936"/>
                  </a:lnTo>
                  <a:lnTo>
                    <a:pt x="487" y="2897"/>
                  </a:lnTo>
                  <a:lnTo>
                    <a:pt x="487" y="2897"/>
                  </a:lnTo>
                  <a:lnTo>
                    <a:pt x="545" y="2606"/>
                  </a:lnTo>
                  <a:lnTo>
                    <a:pt x="623" y="2334"/>
                  </a:lnTo>
                  <a:lnTo>
                    <a:pt x="720" y="2061"/>
                  </a:lnTo>
                  <a:lnTo>
                    <a:pt x="837" y="1809"/>
                  </a:lnTo>
                  <a:lnTo>
                    <a:pt x="973" y="1556"/>
                  </a:lnTo>
                  <a:lnTo>
                    <a:pt x="1148" y="1342"/>
                  </a:lnTo>
                  <a:lnTo>
                    <a:pt x="1323" y="1128"/>
                  </a:lnTo>
                  <a:lnTo>
                    <a:pt x="1517" y="914"/>
                  </a:lnTo>
                  <a:lnTo>
                    <a:pt x="1731" y="739"/>
                  </a:lnTo>
                  <a:lnTo>
                    <a:pt x="1964" y="564"/>
                  </a:lnTo>
                  <a:lnTo>
                    <a:pt x="2198" y="428"/>
                  </a:lnTo>
                  <a:lnTo>
                    <a:pt x="2450" y="292"/>
                  </a:lnTo>
                  <a:lnTo>
                    <a:pt x="2703" y="195"/>
                  </a:lnTo>
                  <a:lnTo>
                    <a:pt x="2975" y="98"/>
                  </a:lnTo>
                  <a:lnTo>
                    <a:pt x="3267" y="40"/>
                  </a:lnTo>
                  <a:lnTo>
                    <a:pt x="355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2"/>
            <p:cNvSpPr/>
            <p:nvPr/>
          </p:nvSpPr>
          <p:spPr>
            <a:xfrm>
              <a:off x="3746685" y="-301071"/>
              <a:ext cx="3042" cy="31"/>
            </a:xfrm>
            <a:custGeom>
              <a:rect b="b" l="l" r="r" t="t"/>
              <a:pathLst>
                <a:path extrusionOk="0" fill="none" h="1" w="98">
                  <a:moveTo>
                    <a:pt x="58" y="1"/>
                  </a:moveTo>
                  <a:lnTo>
                    <a:pt x="0" y="1"/>
                  </a:lnTo>
                  <a:lnTo>
                    <a:pt x="0" y="1"/>
                  </a:lnTo>
                  <a:lnTo>
                    <a:pt x="97" y="1"/>
                  </a:lnTo>
                  <a:lnTo>
                    <a:pt x="97" y="1"/>
                  </a:lnTo>
                  <a:lnTo>
                    <a:pt x="5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2"/>
            <p:cNvSpPr/>
            <p:nvPr/>
          </p:nvSpPr>
          <p:spPr>
            <a:xfrm>
              <a:off x="3727349" y="-301660"/>
              <a:ext cx="21168" cy="1831"/>
            </a:xfrm>
            <a:custGeom>
              <a:rect b="b" l="l" r="r" t="t"/>
              <a:pathLst>
                <a:path extrusionOk="0" h="59" w="682">
                  <a:moveTo>
                    <a:pt x="604" y="0"/>
                  </a:moveTo>
                  <a:lnTo>
                    <a:pt x="293" y="20"/>
                  </a:lnTo>
                  <a:lnTo>
                    <a:pt x="1" y="59"/>
                  </a:lnTo>
                  <a:lnTo>
                    <a:pt x="506" y="20"/>
                  </a:lnTo>
                  <a:lnTo>
                    <a:pt x="681" y="20"/>
                  </a:lnTo>
                  <a:lnTo>
                    <a:pt x="604" y="0"/>
                  </a:lnTo>
                  <a:close/>
                </a:path>
              </a:pathLst>
            </a:custGeom>
            <a:solidFill>
              <a:srgbClr val="AFC6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2"/>
            <p:cNvSpPr/>
            <p:nvPr/>
          </p:nvSpPr>
          <p:spPr>
            <a:xfrm>
              <a:off x="3727349" y="-301660"/>
              <a:ext cx="21168" cy="1831"/>
            </a:xfrm>
            <a:custGeom>
              <a:rect b="b" l="l" r="r" t="t"/>
              <a:pathLst>
                <a:path extrusionOk="0" fill="none" h="59" w="682">
                  <a:moveTo>
                    <a:pt x="604" y="0"/>
                  </a:moveTo>
                  <a:lnTo>
                    <a:pt x="604" y="0"/>
                  </a:lnTo>
                  <a:lnTo>
                    <a:pt x="293" y="20"/>
                  </a:lnTo>
                  <a:lnTo>
                    <a:pt x="1" y="59"/>
                  </a:lnTo>
                  <a:lnTo>
                    <a:pt x="506" y="20"/>
                  </a:lnTo>
                  <a:lnTo>
                    <a:pt x="506" y="20"/>
                  </a:lnTo>
                  <a:lnTo>
                    <a:pt x="623" y="20"/>
                  </a:lnTo>
                  <a:lnTo>
                    <a:pt x="681" y="20"/>
                  </a:lnTo>
                  <a:lnTo>
                    <a:pt x="681" y="20"/>
                  </a:lnTo>
                  <a:lnTo>
                    <a:pt x="604"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2"/>
            <p:cNvSpPr/>
            <p:nvPr/>
          </p:nvSpPr>
          <p:spPr>
            <a:xfrm>
              <a:off x="3849850" y="-237726"/>
              <a:ext cx="2452" cy="4872"/>
            </a:xfrm>
            <a:custGeom>
              <a:rect b="b" l="l" r="r" t="t"/>
              <a:pathLst>
                <a:path extrusionOk="0" h="157" w="79">
                  <a:moveTo>
                    <a:pt x="0" y="1"/>
                  </a:moveTo>
                  <a:lnTo>
                    <a:pt x="59" y="157"/>
                  </a:lnTo>
                  <a:lnTo>
                    <a:pt x="78" y="157"/>
                  </a:lnTo>
                  <a:lnTo>
                    <a:pt x="0" y="1"/>
                  </a:lnTo>
                  <a:close/>
                </a:path>
              </a:pathLst>
            </a:custGeom>
            <a:solidFill>
              <a:srgbClr val="9BB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2"/>
            <p:cNvSpPr/>
            <p:nvPr/>
          </p:nvSpPr>
          <p:spPr>
            <a:xfrm>
              <a:off x="3849850" y="-237726"/>
              <a:ext cx="2452" cy="4872"/>
            </a:xfrm>
            <a:custGeom>
              <a:rect b="b" l="l" r="r" t="t"/>
              <a:pathLst>
                <a:path extrusionOk="0" fill="none" h="157" w="79">
                  <a:moveTo>
                    <a:pt x="0" y="1"/>
                  </a:moveTo>
                  <a:lnTo>
                    <a:pt x="0" y="1"/>
                  </a:lnTo>
                  <a:lnTo>
                    <a:pt x="59" y="157"/>
                  </a:lnTo>
                  <a:lnTo>
                    <a:pt x="59" y="157"/>
                  </a:lnTo>
                  <a:lnTo>
                    <a:pt x="78" y="157"/>
                  </a:lnTo>
                  <a:lnTo>
                    <a:pt x="78" y="157"/>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2"/>
            <p:cNvSpPr/>
            <p:nvPr/>
          </p:nvSpPr>
          <p:spPr>
            <a:xfrm>
              <a:off x="3646499" y="-301660"/>
              <a:ext cx="212421" cy="212404"/>
            </a:xfrm>
            <a:custGeom>
              <a:rect b="b" l="l" r="r" t="t"/>
              <a:pathLst>
                <a:path extrusionOk="0" h="6844" w="6844">
                  <a:moveTo>
                    <a:pt x="3422" y="0"/>
                  </a:move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2"/>
            <p:cNvSpPr/>
            <p:nvPr/>
          </p:nvSpPr>
          <p:spPr>
            <a:xfrm>
              <a:off x="3646499" y="-301660"/>
              <a:ext cx="212421" cy="212404"/>
            </a:xfrm>
            <a:custGeom>
              <a:rect b="b" l="l" r="r" t="t"/>
              <a:pathLst>
                <a:path extrusionOk="0" fill="none" h="6844" w="6844">
                  <a:moveTo>
                    <a:pt x="1" y="3422"/>
                  </a:moveTo>
                  <a:lnTo>
                    <a:pt x="1" y="3422"/>
                  </a:lnTo>
                  <a:lnTo>
                    <a:pt x="20" y="3772"/>
                  </a:lnTo>
                  <a:lnTo>
                    <a:pt x="59" y="4122"/>
                  </a:lnTo>
                  <a:lnTo>
                    <a:pt x="156" y="4452"/>
                  </a:lnTo>
                  <a:lnTo>
                    <a:pt x="254" y="4763"/>
                  </a:lnTo>
                  <a:lnTo>
                    <a:pt x="409" y="5055"/>
                  </a:lnTo>
                  <a:lnTo>
                    <a:pt x="584" y="5346"/>
                  </a:lnTo>
                  <a:lnTo>
                    <a:pt x="779" y="5599"/>
                  </a:lnTo>
                  <a:lnTo>
                    <a:pt x="992" y="5852"/>
                  </a:lnTo>
                  <a:lnTo>
                    <a:pt x="1245" y="6066"/>
                  </a:lnTo>
                  <a:lnTo>
                    <a:pt x="1498" y="6260"/>
                  </a:lnTo>
                  <a:lnTo>
                    <a:pt x="1789" y="6435"/>
                  </a:lnTo>
                  <a:lnTo>
                    <a:pt x="2081" y="6591"/>
                  </a:lnTo>
                  <a:lnTo>
                    <a:pt x="2392" y="6707"/>
                  </a:lnTo>
                  <a:lnTo>
                    <a:pt x="2723" y="6785"/>
                  </a:lnTo>
                  <a:lnTo>
                    <a:pt x="3072" y="6843"/>
                  </a:lnTo>
                  <a:lnTo>
                    <a:pt x="3422" y="6843"/>
                  </a:lnTo>
                  <a:lnTo>
                    <a:pt x="3422" y="6843"/>
                  </a:lnTo>
                  <a:lnTo>
                    <a:pt x="3772" y="6843"/>
                  </a:lnTo>
                  <a:lnTo>
                    <a:pt x="4103" y="6785"/>
                  </a:lnTo>
                  <a:lnTo>
                    <a:pt x="4433" y="6707"/>
                  </a:lnTo>
                  <a:lnTo>
                    <a:pt x="4744" y="6591"/>
                  </a:lnTo>
                  <a:lnTo>
                    <a:pt x="5055" y="6435"/>
                  </a:lnTo>
                  <a:lnTo>
                    <a:pt x="5328" y="6260"/>
                  </a:lnTo>
                  <a:lnTo>
                    <a:pt x="5600" y="6066"/>
                  </a:lnTo>
                  <a:lnTo>
                    <a:pt x="5833" y="5852"/>
                  </a:lnTo>
                  <a:lnTo>
                    <a:pt x="6047" y="5599"/>
                  </a:lnTo>
                  <a:lnTo>
                    <a:pt x="6261" y="5346"/>
                  </a:lnTo>
                  <a:lnTo>
                    <a:pt x="6416" y="5055"/>
                  </a:lnTo>
                  <a:lnTo>
                    <a:pt x="6572" y="4763"/>
                  </a:lnTo>
                  <a:lnTo>
                    <a:pt x="6688" y="4452"/>
                  </a:lnTo>
                  <a:lnTo>
                    <a:pt x="6766" y="4122"/>
                  </a:lnTo>
                  <a:lnTo>
                    <a:pt x="6825" y="3772"/>
                  </a:lnTo>
                  <a:lnTo>
                    <a:pt x="6844" y="3422"/>
                  </a:lnTo>
                  <a:lnTo>
                    <a:pt x="6844" y="3422"/>
                  </a:lnTo>
                  <a:lnTo>
                    <a:pt x="6825" y="3072"/>
                  </a:lnTo>
                  <a:lnTo>
                    <a:pt x="6766" y="2741"/>
                  </a:lnTo>
                  <a:lnTo>
                    <a:pt x="6688" y="2411"/>
                  </a:lnTo>
                  <a:lnTo>
                    <a:pt x="6572" y="2100"/>
                  </a:lnTo>
                  <a:lnTo>
                    <a:pt x="6416" y="1808"/>
                  </a:lnTo>
                  <a:lnTo>
                    <a:pt x="6261" y="1517"/>
                  </a:lnTo>
                  <a:lnTo>
                    <a:pt x="6047" y="1264"/>
                  </a:lnTo>
                  <a:lnTo>
                    <a:pt x="5833" y="1011"/>
                  </a:lnTo>
                  <a:lnTo>
                    <a:pt x="5600" y="797"/>
                  </a:lnTo>
                  <a:lnTo>
                    <a:pt x="5328" y="603"/>
                  </a:lnTo>
                  <a:lnTo>
                    <a:pt x="5055" y="428"/>
                  </a:lnTo>
                  <a:lnTo>
                    <a:pt x="4744" y="272"/>
                  </a:lnTo>
                  <a:lnTo>
                    <a:pt x="4433" y="156"/>
                  </a:lnTo>
                  <a:lnTo>
                    <a:pt x="4103" y="78"/>
                  </a:lnTo>
                  <a:lnTo>
                    <a:pt x="3772" y="20"/>
                  </a:lnTo>
                  <a:lnTo>
                    <a:pt x="3422" y="0"/>
                  </a:lnTo>
                  <a:lnTo>
                    <a:pt x="3422" y="0"/>
                  </a:lnTo>
                  <a:lnTo>
                    <a:pt x="3072" y="20"/>
                  </a:lnTo>
                  <a:lnTo>
                    <a:pt x="2723" y="78"/>
                  </a:lnTo>
                  <a:lnTo>
                    <a:pt x="2392" y="156"/>
                  </a:lnTo>
                  <a:lnTo>
                    <a:pt x="2081" y="272"/>
                  </a:lnTo>
                  <a:lnTo>
                    <a:pt x="1789" y="428"/>
                  </a:lnTo>
                  <a:lnTo>
                    <a:pt x="1498" y="603"/>
                  </a:lnTo>
                  <a:lnTo>
                    <a:pt x="1245" y="797"/>
                  </a:lnTo>
                  <a:lnTo>
                    <a:pt x="992" y="1011"/>
                  </a:lnTo>
                  <a:lnTo>
                    <a:pt x="779" y="1264"/>
                  </a:lnTo>
                  <a:lnTo>
                    <a:pt x="584" y="1517"/>
                  </a:lnTo>
                  <a:lnTo>
                    <a:pt x="409" y="1808"/>
                  </a:lnTo>
                  <a:lnTo>
                    <a:pt x="254" y="2100"/>
                  </a:lnTo>
                  <a:lnTo>
                    <a:pt x="156" y="2411"/>
                  </a:lnTo>
                  <a:lnTo>
                    <a:pt x="59" y="2741"/>
                  </a:lnTo>
                  <a:lnTo>
                    <a:pt x="20" y="3072"/>
                  </a:lnTo>
                  <a:lnTo>
                    <a:pt x="1" y="34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2"/>
            <p:cNvSpPr/>
            <p:nvPr/>
          </p:nvSpPr>
          <p:spPr>
            <a:xfrm>
              <a:off x="3670056" y="-277545"/>
              <a:ext cx="164747" cy="164765"/>
            </a:xfrm>
            <a:custGeom>
              <a:rect b="b" l="l" r="r" t="t"/>
              <a:pathLst>
                <a:path extrusionOk="0" h="5309" w="5308">
                  <a:moveTo>
                    <a:pt x="2663" y="1"/>
                  </a:move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2"/>
            <p:cNvSpPr/>
            <p:nvPr/>
          </p:nvSpPr>
          <p:spPr>
            <a:xfrm>
              <a:off x="3670056" y="-277545"/>
              <a:ext cx="164747" cy="164765"/>
            </a:xfrm>
            <a:custGeom>
              <a:rect b="b" l="l" r="r" t="t"/>
              <a:pathLst>
                <a:path extrusionOk="0" fill="none" h="5309" w="5308">
                  <a:moveTo>
                    <a:pt x="0" y="2645"/>
                  </a:moveTo>
                  <a:lnTo>
                    <a:pt x="0" y="2645"/>
                  </a:lnTo>
                  <a:lnTo>
                    <a:pt x="20" y="2917"/>
                  </a:lnTo>
                  <a:lnTo>
                    <a:pt x="58" y="3189"/>
                  </a:lnTo>
                  <a:lnTo>
                    <a:pt x="117" y="3442"/>
                  </a:lnTo>
                  <a:lnTo>
                    <a:pt x="214" y="3695"/>
                  </a:lnTo>
                  <a:lnTo>
                    <a:pt x="331" y="3908"/>
                  </a:lnTo>
                  <a:lnTo>
                    <a:pt x="467" y="4142"/>
                  </a:lnTo>
                  <a:lnTo>
                    <a:pt x="603" y="4336"/>
                  </a:lnTo>
                  <a:lnTo>
                    <a:pt x="778" y="4531"/>
                  </a:lnTo>
                  <a:lnTo>
                    <a:pt x="972" y="4706"/>
                  </a:lnTo>
                  <a:lnTo>
                    <a:pt x="1166" y="4861"/>
                  </a:lnTo>
                  <a:lnTo>
                    <a:pt x="1400" y="4978"/>
                  </a:lnTo>
                  <a:lnTo>
                    <a:pt x="1633" y="5094"/>
                  </a:lnTo>
                  <a:lnTo>
                    <a:pt x="1866" y="5192"/>
                  </a:lnTo>
                  <a:lnTo>
                    <a:pt x="2119" y="5250"/>
                  </a:lnTo>
                  <a:lnTo>
                    <a:pt x="2391" y="5289"/>
                  </a:lnTo>
                  <a:lnTo>
                    <a:pt x="2663" y="5308"/>
                  </a:lnTo>
                  <a:lnTo>
                    <a:pt x="2663" y="5308"/>
                  </a:lnTo>
                  <a:lnTo>
                    <a:pt x="2936" y="5289"/>
                  </a:lnTo>
                  <a:lnTo>
                    <a:pt x="3188" y="5250"/>
                  </a:lnTo>
                  <a:lnTo>
                    <a:pt x="3441" y="5192"/>
                  </a:lnTo>
                  <a:lnTo>
                    <a:pt x="3694" y="5094"/>
                  </a:lnTo>
                  <a:lnTo>
                    <a:pt x="3927" y="4978"/>
                  </a:lnTo>
                  <a:lnTo>
                    <a:pt x="4141" y="4861"/>
                  </a:lnTo>
                  <a:lnTo>
                    <a:pt x="4335" y="4706"/>
                  </a:lnTo>
                  <a:lnTo>
                    <a:pt x="4530" y="4531"/>
                  </a:lnTo>
                  <a:lnTo>
                    <a:pt x="4705" y="4336"/>
                  </a:lnTo>
                  <a:lnTo>
                    <a:pt x="4860" y="4142"/>
                  </a:lnTo>
                  <a:lnTo>
                    <a:pt x="4977" y="3908"/>
                  </a:lnTo>
                  <a:lnTo>
                    <a:pt x="5093" y="3695"/>
                  </a:lnTo>
                  <a:lnTo>
                    <a:pt x="5191" y="3442"/>
                  </a:lnTo>
                  <a:lnTo>
                    <a:pt x="5249" y="3189"/>
                  </a:lnTo>
                  <a:lnTo>
                    <a:pt x="5288" y="2917"/>
                  </a:lnTo>
                  <a:lnTo>
                    <a:pt x="5307" y="2645"/>
                  </a:lnTo>
                  <a:lnTo>
                    <a:pt x="5307" y="2645"/>
                  </a:lnTo>
                  <a:lnTo>
                    <a:pt x="5288" y="2392"/>
                  </a:lnTo>
                  <a:lnTo>
                    <a:pt x="5249" y="2120"/>
                  </a:lnTo>
                  <a:lnTo>
                    <a:pt x="5191" y="1867"/>
                  </a:lnTo>
                  <a:lnTo>
                    <a:pt x="5093" y="1614"/>
                  </a:lnTo>
                  <a:lnTo>
                    <a:pt x="4977" y="1401"/>
                  </a:lnTo>
                  <a:lnTo>
                    <a:pt x="4860" y="1167"/>
                  </a:lnTo>
                  <a:lnTo>
                    <a:pt x="4705" y="973"/>
                  </a:lnTo>
                  <a:lnTo>
                    <a:pt x="4530" y="779"/>
                  </a:lnTo>
                  <a:lnTo>
                    <a:pt x="4335" y="604"/>
                  </a:lnTo>
                  <a:lnTo>
                    <a:pt x="4141" y="448"/>
                  </a:lnTo>
                  <a:lnTo>
                    <a:pt x="3927" y="331"/>
                  </a:lnTo>
                  <a:lnTo>
                    <a:pt x="3694" y="215"/>
                  </a:lnTo>
                  <a:lnTo>
                    <a:pt x="3441" y="118"/>
                  </a:lnTo>
                  <a:lnTo>
                    <a:pt x="3188" y="59"/>
                  </a:lnTo>
                  <a:lnTo>
                    <a:pt x="2936" y="20"/>
                  </a:lnTo>
                  <a:lnTo>
                    <a:pt x="2663" y="1"/>
                  </a:lnTo>
                  <a:lnTo>
                    <a:pt x="2663" y="1"/>
                  </a:lnTo>
                  <a:lnTo>
                    <a:pt x="2391" y="20"/>
                  </a:lnTo>
                  <a:lnTo>
                    <a:pt x="2119" y="59"/>
                  </a:lnTo>
                  <a:lnTo>
                    <a:pt x="1866" y="118"/>
                  </a:lnTo>
                  <a:lnTo>
                    <a:pt x="1633" y="215"/>
                  </a:lnTo>
                  <a:lnTo>
                    <a:pt x="1400" y="331"/>
                  </a:lnTo>
                  <a:lnTo>
                    <a:pt x="1166" y="448"/>
                  </a:lnTo>
                  <a:lnTo>
                    <a:pt x="972" y="604"/>
                  </a:lnTo>
                  <a:lnTo>
                    <a:pt x="778" y="779"/>
                  </a:lnTo>
                  <a:lnTo>
                    <a:pt x="603" y="973"/>
                  </a:lnTo>
                  <a:lnTo>
                    <a:pt x="467" y="1167"/>
                  </a:lnTo>
                  <a:lnTo>
                    <a:pt x="331" y="1401"/>
                  </a:lnTo>
                  <a:lnTo>
                    <a:pt x="214" y="1614"/>
                  </a:lnTo>
                  <a:lnTo>
                    <a:pt x="117" y="1867"/>
                  </a:lnTo>
                  <a:lnTo>
                    <a:pt x="58" y="2120"/>
                  </a:lnTo>
                  <a:lnTo>
                    <a:pt x="20" y="2392"/>
                  </a:lnTo>
                  <a:lnTo>
                    <a:pt x="0" y="264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2"/>
            <p:cNvSpPr/>
            <p:nvPr/>
          </p:nvSpPr>
          <p:spPr>
            <a:xfrm>
              <a:off x="3703823" y="-243747"/>
              <a:ext cx="97178" cy="97171"/>
            </a:xfrm>
            <a:custGeom>
              <a:rect b="b" l="l" r="r" t="t"/>
              <a:pathLst>
                <a:path extrusionOk="0" h="3131" w="3131">
                  <a:moveTo>
                    <a:pt x="1400" y="1"/>
                  </a:move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2"/>
            <p:cNvSpPr/>
            <p:nvPr/>
          </p:nvSpPr>
          <p:spPr>
            <a:xfrm>
              <a:off x="3703823" y="-243747"/>
              <a:ext cx="97178" cy="97171"/>
            </a:xfrm>
            <a:custGeom>
              <a:rect b="b" l="l" r="r" t="t"/>
              <a:pathLst>
                <a:path extrusionOk="0" fill="none" h="3131" w="3131">
                  <a:moveTo>
                    <a:pt x="1575" y="1"/>
                  </a:moveTo>
                  <a:lnTo>
                    <a:pt x="1575" y="1"/>
                  </a:lnTo>
                  <a:lnTo>
                    <a:pt x="1400" y="1"/>
                  </a:lnTo>
                  <a:lnTo>
                    <a:pt x="1245" y="39"/>
                  </a:lnTo>
                  <a:lnTo>
                    <a:pt x="1109" y="78"/>
                  </a:lnTo>
                  <a:lnTo>
                    <a:pt x="953" y="117"/>
                  </a:lnTo>
                  <a:lnTo>
                    <a:pt x="817" y="195"/>
                  </a:lnTo>
                  <a:lnTo>
                    <a:pt x="701" y="273"/>
                  </a:lnTo>
                  <a:lnTo>
                    <a:pt x="565" y="351"/>
                  </a:lnTo>
                  <a:lnTo>
                    <a:pt x="467" y="467"/>
                  </a:lnTo>
                  <a:lnTo>
                    <a:pt x="351" y="564"/>
                  </a:lnTo>
                  <a:lnTo>
                    <a:pt x="273" y="681"/>
                  </a:lnTo>
                  <a:lnTo>
                    <a:pt x="195" y="817"/>
                  </a:lnTo>
                  <a:lnTo>
                    <a:pt x="117" y="953"/>
                  </a:lnTo>
                  <a:lnTo>
                    <a:pt x="78" y="1109"/>
                  </a:lnTo>
                  <a:lnTo>
                    <a:pt x="40" y="1245"/>
                  </a:lnTo>
                  <a:lnTo>
                    <a:pt x="20" y="1400"/>
                  </a:lnTo>
                  <a:lnTo>
                    <a:pt x="1" y="1556"/>
                  </a:lnTo>
                  <a:lnTo>
                    <a:pt x="1" y="1556"/>
                  </a:lnTo>
                  <a:lnTo>
                    <a:pt x="20" y="1731"/>
                  </a:lnTo>
                  <a:lnTo>
                    <a:pt x="40" y="1886"/>
                  </a:lnTo>
                  <a:lnTo>
                    <a:pt x="78" y="2022"/>
                  </a:lnTo>
                  <a:lnTo>
                    <a:pt x="117" y="2178"/>
                  </a:lnTo>
                  <a:lnTo>
                    <a:pt x="195" y="2314"/>
                  </a:lnTo>
                  <a:lnTo>
                    <a:pt x="273" y="2450"/>
                  </a:lnTo>
                  <a:lnTo>
                    <a:pt x="351" y="2567"/>
                  </a:lnTo>
                  <a:lnTo>
                    <a:pt x="467" y="2664"/>
                  </a:lnTo>
                  <a:lnTo>
                    <a:pt x="565" y="2781"/>
                  </a:lnTo>
                  <a:lnTo>
                    <a:pt x="701" y="2858"/>
                  </a:lnTo>
                  <a:lnTo>
                    <a:pt x="817" y="2936"/>
                  </a:lnTo>
                  <a:lnTo>
                    <a:pt x="953" y="3014"/>
                  </a:lnTo>
                  <a:lnTo>
                    <a:pt x="1109" y="3053"/>
                  </a:lnTo>
                  <a:lnTo>
                    <a:pt x="1245" y="3092"/>
                  </a:lnTo>
                  <a:lnTo>
                    <a:pt x="1400" y="3131"/>
                  </a:lnTo>
                  <a:lnTo>
                    <a:pt x="1575" y="3131"/>
                  </a:lnTo>
                  <a:lnTo>
                    <a:pt x="1575" y="3131"/>
                  </a:lnTo>
                  <a:lnTo>
                    <a:pt x="1731" y="3131"/>
                  </a:lnTo>
                  <a:lnTo>
                    <a:pt x="1886" y="3092"/>
                  </a:lnTo>
                  <a:lnTo>
                    <a:pt x="2042" y="3053"/>
                  </a:lnTo>
                  <a:lnTo>
                    <a:pt x="2178" y="3014"/>
                  </a:lnTo>
                  <a:lnTo>
                    <a:pt x="2314" y="2936"/>
                  </a:lnTo>
                  <a:lnTo>
                    <a:pt x="2450" y="2858"/>
                  </a:lnTo>
                  <a:lnTo>
                    <a:pt x="2567" y="2781"/>
                  </a:lnTo>
                  <a:lnTo>
                    <a:pt x="2684" y="2664"/>
                  </a:lnTo>
                  <a:lnTo>
                    <a:pt x="2781" y="2567"/>
                  </a:lnTo>
                  <a:lnTo>
                    <a:pt x="2858" y="2450"/>
                  </a:lnTo>
                  <a:lnTo>
                    <a:pt x="2936" y="2314"/>
                  </a:lnTo>
                  <a:lnTo>
                    <a:pt x="3014" y="2178"/>
                  </a:lnTo>
                  <a:lnTo>
                    <a:pt x="3072" y="2022"/>
                  </a:lnTo>
                  <a:lnTo>
                    <a:pt x="3111" y="1886"/>
                  </a:lnTo>
                  <a:lnTo>
                    <a:pt x="3131" y="1731"/>
                  </a:lnTo>
                  <a:lnTo>
                    <a:pt x="3131" y="1556"/>
                  </a:lnTo>
                  <a:lnTo>
                    <a:pt x="3131" y="1556"/>
                  </a:lnTo>
                  <a:lnTo>
                    <a:pt x="3131" y="1400"/>
                  </a:lnTo>
                  <a:lnTo>
                    <a:pt x="3111" y="1245"/>
                  </a:lnTo>
                  <a:lnTo>
                    <a:pt x="3072" y="1109"/>
                  </a:lnTo>
                  <a:lnTo>
                    <a:pt x="3014" y="953"/>
                  </a:lnTo>
                  <a:lnTo>
                    <a:pt x="2936" y="817"/>
                  </a:lnTo>
                  <a:lnTo>
                    <a:pt x="2858" y="681"/>
                  </a:lnTo>
                  <a:lnTo>
                    <a:pt x="2781" y="564"/>
                  </a:lnTo>
                  <a:lnTo>
                    <a:pt x="2684" y="467"/>
                  </a:lnTo>
                  <a:lnTo>
                    <a:pt x="2567" y="351"/>
                  </a:lnTo>
                  <a:lnTo>
                    <a:pt x="2450" y="273"/>
                  </a:lnTo>
                  <a:lnTo>
                    <a:pt x="2314" y="195"/>
                  </a:lnTo>
                  <a:lnTo>
                    <a:pt x="2178" y="117"/>
                  </a:lnTo>
                  <a:lnTo>
                    <a:pt x="2042" y="78"/>
                  </a:lnTo>
                  <a:lnTo>
                    <a:pt x="1886" y="39"/>
                  </a:lnTo>
                  <a:lnTo>
                    <a:pt x="1731" y="1"/>
                  </a:lnTo>
                  <a:lnTo>
                    <a:pt x="1575"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2"/>
            <p:cNvSpPr/>
            <p:nvPr/>
          </p:nvSpPr>
          <p:spPr>
            <a:xfrm>
              <a:off x="4013349" y="-301660"/>
              <a:ext cx="84515" cy="50090"/>
            </a:xfrm>
            <a:custGeom>
              <a:rect b="b" l="l" r="r" t="t"/>
              <a:pathLst>
                <a:path extrusionOk="0" h="1614" w="2723">
                  <a:moveTo>
                    <a:pt x="2547" y="0"/>
                  </a:move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54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2"/>
            <p:cNvSpPr/>
            <p:nvPr/>
          </p:nvSpPr>
          <p:spPr>
            <a:xfrm>
              <a:off x="4013349" y="-301660"/>
              <a:ext cx="84515" cy="50090"/>
            </a:xfrm>
            <a:custGeom>
              <a:rect b="b" l="l" r="r" t="t"/>
              <a:pathLst>
                <a:path extrusionOk="0" fill="none" h="1614" w="2723">
                  <a:moveTo>
                    <a:pt x="2547" y="0"/>
                  </a:moveTo>
                  <a:lnTo>
                    <a:pt x="2547" y="0"/>
                  </a:lnTo>
                  <a:lnTo>
                    <a:pt x="2334" y="20"/>
                  </a:lnTo>
                  <a:lnTo>
                    <a:pt x="2139" y="39"/>
                  </a:lnTo>
                  <a:lnTo>
                    <a:pt x="1925" y="78"/>
                  </a:lnTo>
                  <a:lnTo>
                    <a:pt x="1731" y="117"/>
                  </a:lnTo>
                  <a:lnTo>
                    <a:pt x="1556" y="195"/>
                  </a:lnTo>
                  <a:lnTo>
                    <a:pt x="1362" y="272"/>
                  </a:lnTo>
                  <a:lnTo>
                    <a:pt x="1187" y="350"/>
                  </a:lnTo>
                  <a:lnTo>
                    <a:pt x="1031" y="447"/>
                  </a:lnTo>
                  <a:lnTo>
                    <a:pt x="856" y="564"/>
                  </a:lnTo>
                  <a:lnTo>
                    <a:pt x="701" y="681"/>
                  </a:lnTo>
                  <a:lnTo>
                    <a:pt x="565" y="817"/>
                  </a:lnTo>
                  <a:lnTo>
                    <a:pt x="428" y="953"/>
                  </a:lnTo>
                  <a:lnTo>
                    <a:pt x="312" y="1108"/>
                  </a:lnTo>
                  <a:lnTo>
                    <a:pt x="195" y="1264"/>
                  </a:lnTo>
                  <a:lnTo>
                    <a:pt x="98" y="1439"/>
                  </a:lnTo>
                  <a:lnTo>
                    <a:pt x="1" y="1614"/>
                  </a:lnTo>
                  <a:lnTo>
                    <a:pt x="1" y="1614"/>
                  </a:lnTo>
                  <a:lnTo>
                    <a:pt x="584" y="1536"/>
                  </a:lnTo>
                  <a:lnTo>
                    <a:pt x="584" y="1536"/>
                  </a:lnTo>
                  <a:lnTo>
                    <a:pt x="642" y="1381"/>
                  </a:lnTo>
                  <a:lnTo>
                    <a:pt x="739" y="1225"/>
                  </a:lnTo>
                  <a:lnTo>
                    <a:pt x="817" y="1089"/>
                  </a:lnTo>
                  <a:lnTo>
                    <a:pt x="934" y="953"/>
                  </a:lnTo>
                  <a:lnTo>
                    <a:pt x="1167" y="700"/>
                  </a:lnTo>
                  <a:lnTo>
                    <a:pt x="1420" y="486"/>
                  </a:lnTo>
                  <a:lnTo>
                    <a:pt x="1556" y="389"/>
                  </a:lnTo>
                  <a:lnTo>
                    <a:pt x="1712" y="292"/>
                  </a:lnTo>
                  <a:lnTo>
                    <a:pt x="1867" y="234"/>
                  </a:lnTo>
                  <a:lnTo>
                    <a:pt x="2023" y="156"/>
                  </a:lnTo>
                  <a:lnTo>
                    <a:pt x="2198" y="97"/>
                  </a:lnTo>
                  <a:lnTo>
                    <a:pt x="2372" y="59"/>
                  </a:lnTo>
                  <a:lnTo>
                    <a:pt x="2547" y="39"/>
                  </a:lnTo>
                  <a:lnTo>
                    <a:pt x="2722" y="20"/>
                  </a:lnTo>
                  <a:lnTo>
                    <a:pt x="2722" y="20"/>
                  </a:lnTo>
                  <a:lnTo>
                    <a:pt x="2547"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2"/>
            <p:cNvSpPr/>
            <p:nvPr/>
          </p:nvSpPr>
          <p:spPr>
            <a:xfrm>
              <a:off x="4025422" y="-301660"/>
              <a:ext cx="154505" cy="155082"/>
            </a:xfrm>
            <a:custGeom>
              <a:rect b="b" l="l" r="r" t="t"/>
              <a:pathLst>
                <a:path extrusionOk="0" h="4997" w="4978">
                  <a:moveTo>
                    <a:pt x="2489" y="0"/>
                  </a:move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2"/>
            <p:cNvSpPr/>
            <p:nvPr/>
          </p:nvSpPr>
          <p:spPr>
            <a:xfrm>
              <a:off x="4025422" y="-301660"/>
              <a:ext cx="154505" cy="155082"/>
            </a:xfrm>
            <a:custGeom>
              <a:rect b="b" l="l" r="r" t="t"/>
              <a:pathLst>
                <a:path extrusionOk="0" fill="none" h="4997" w="4978">
                  <a:moveTo>
                    <a:pt x="1" y="2508"/>
                  </a:moveTo>
                  <a:lnTo>
                    <a:pt x="1" y="2508"/>
                  </a:lnTo>
                  <a:lnTo>
                    <a:pt x="20" y="2761"/>
                  </a:lnTo>
                  <a:lnTo>
                    <a:pt x="39" y="3014"/>
                  </a:lnTo>
                  <a:lnTo>
                    <a:pt x="117" y="3247"/>
                  </a:lnTo>
                  <a:lnTo>
                    <a:pt x="195" y="3480"/>
                  </a:lnTo>
                  <a:lnTo>
                    <a:pt x="292" y="3694"/>
                  </a:lnTo>
                  <a:lnTo>
                    <a:pt x="428" y="3888"/>
                  </a:lnTo>
                  <a:lnTo>
                    <a:pt x="564" y="4083"/>
                  </a:lnTo>
                  <a:lnTo>
                    <a:pt x="720" y="4258"/>
                  </a:lnTo>
                  <a:lnTo>
                    <a:pt x="914" y="4433"/>
                  </a:lnTo>
                  <a:lnTo>
                    <a:pt x="1089" y="4569"/>
                  </a:lnTo>
                  <a:lnTo>
                    <a:pt x="1303" y="4705"/>
                  </a:lnTo>
                  <a:lnTo>
                    <a:pt x="1517" y="4802"/>
                  </a:lnTo>
                  <a:lnTo>
                    <a:pt x="1750" y="4880"/>
                  </a:lnTo>
                  <a:lnTo>
                    <a:pt x="1983" y="4938"/>
                  </a:lnTo>
                  <a:lnTo>
                    <a:pt x="2236" y="4977"/>
                  </a:lnTo>
                  <a:lnTo>
                    <a:pt x="2489" y="4997"/>
                  </a:lnTo>
                  <a:lnTo>
                    <a:pt x="2489" y="4997"/>
                  </a:lnTo>
                  <a:lnTo>
                    <a:pt x="2742" y="4977"/>
                  </a:lnTo>
                  <a:lnTo>
                    <a:pt x="2994" y="4938"/>
                  </a:lnTo>
                  <a:lnTo>
                    <a:pt x="3228" y="4880"/>
                  </a:lnTo>
                  <a:lnTo>
                    <a:pt x="3461" y="4802"/>
                  </a:lnTo>
                  <a:lnTo>
                    <a:pt x="3675" y="4705"/>
                  </a:lnTo>
                  <a:lnTo>
                    <a:pt x="3889" y="4569"/>
                  </a:lnTo>
                  <a:lnTo>
                    <a:pt x="4083" y="4433"/>
                  </a:lnTo>
                  <a:lnTo>
                    <a:pt x="4258" y="4258"/>
                  </a:lnTo>
                  <a:lnTo>
                    <a:pt x="4414" y="4083"/>
                  </a:lnTo>
                  <a:lnTo>
                    <a:pt x="4569" y="3888"/>
                  </a:lnTo>
                  <a:lnTo>
                    <a:pt x="4686" y="3694"/>
                  </a:lnTo>
                  <a:lnTo>
                    <a:pt x="4783" y="3480"/>
                  </a:lnTo>
                  <a:lnTo>
                    <a:pt x="4880" y="3247"/>
                  </a:lnTo>
                  <a:lnTo>
                    <a:pt x="4938" y="3014"/>
                  </a:lnTo>
                  <a:lnTo>
                    <a:pt x="4977" y="2761"/>
                  </a:lnTo>
                  <a:lnTo>
                    <a:pt x="4977" y="2508"/>
                  </a:lnTo>
                  <a:lnTo>
                    <a:pt x="4977" y="2508"/>
                  </a:lnTo>
                  <a:lnTo>
                    <a:pt x="4977" y="2255"/>
                  </a:lnTo>
                  <a:lnTo>
                    <a:pt x="4938" y="2003"/>
                  </a:lnTo>
                  <a:lnTo>
                    <a:pt x="4880" y="1769"/>
                  </a:lnTo>
                  <a:lnTo>
                    <a:pt x="4783" y="1536"/>
                  </a:lnTo>
                  <a:lnTo>
                    <a:pt x="4686" y="1322"/>
                  </a:lnTo>
                  <a:lnTo>
                    <a:pt x="4569" y="1108"/>
                  </a:lnTo>
                  <a:lnTo>
                    <a:pt x="4414" y="914"/>
                  </a:lnTo>
                  <a:lnTo>
                    <a:pt x="4258" y="739"/>
                  </a:lnTo>
                  <a:lnTo>
                    <a:pt x="4083" y="583"/>
                  </a:lnTo>
                  <a:lnTo>
                    <a:pt x="3889" y="428"/>
                  </a:lnTo>
                  <a:lnTo>
                    <a:pt x="3675" y="311"/>
                  </a:lnTo>
                  <a:lnTo>
                    <a:pt x="3461" y="214"/>
                  </a:lnTo>
                  <a:lnTo>
                    <a:pt x="3228" y="117"/>
                  </a:lnTo>
                  <a:lnTo>
                    <a:pt x="2994" y="59"/>
                  </a:lnTo>
                  <a:lnTo>
                    <a:pt x="2742" y="20"/>
                  </a:lnTo>
                  <a:lnTo>
                    <a:pt x="2489" y="0"/>
                  </a:lnTo>
                  <a:lnTo>
                    <a:pt x="2489" y="0"/>
                  </a:lnTo>
                  <a:lnTo>
                    <a:pt x="2236" y="20"/>
                  </a:lnTo>
                  <a:lnTo>
                    <a:pt x="1983" y="59"/>
                  </a:lnTo>
                  <a:lnTo>
                    <a:pt x="1750" y="117"/>
                  </a:lnTo>
                  <a:lnTo>
                    <a:pt x="1517" y="214"/>
                  </a:lnTo>
                  <a:lnTo>
                    <a:pt x="1303" y="311"/>
                  </a:lnTo>
                  <a:lnTo>
                    <a:pt x="1089" y="428"/>
                  </a:lnTo>
                  <a:lnTo>
                    <a:pt x="914" y="583"/>
                  </a:lnTo>
                  <a:lnTo>
                    <a:pt x="720" y="739"/>
                  </a:lnTo>
                  <a:lnTo>
                    <a:pt x="564" y="914"/>
                  </a:lnTo>
                  <a:lnTo>
                    <a:pt x="428" y="1108"/>
                  </a:lnTo>
                  <a:lnTo>
                    <a:pt x="292" y="1322"/>
                  </a:lnTo>
                  <a:lnTo>
                    <a:pt x="195" y="1536"/>
                  </a:lnTo>
                  <a:lnTo>
                    <a:pt x="117" y="1769"/>
                  </a:lnTo>
                  <a:lnTo>
                    <a:pt x="39" y="2003"/>
                  </a:lnTo>
                  <a:lnTo>
                    <a:pt x="20" y="2255"/>
                  </a:lnTo>
                  <a:lnTo>
                    <a:pt x="1" y="250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2"/>
            <p:cNvSpPr/>
            <p:nvPr/>
          </p:nvSpPr>
          <p:spPr>
            <a:xfrm>
              <a:off x="4042927" y="-284156"/>
              <a:ext cx="119494" cy="120074"/>
            </a:xfrm>
            <a:custGeom>
              <a:rect b="b" l="l" r="r" t="t"/>
              <a:pathLst>
                <a:path extrusionOk="0" h="3869" w="3850">
                  <a:moveTo>
                    <a:pt x="1925" y="0"/>
                  </a:move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2"/>
            <p:cNvSpPr/>
            <p:nvPr/>
          </p:nvSpPr>
          <p:spPr>
            <a:xfrm>
              <a:off x="4042927" y="-284156"/>
              <a:ext cx="119494" cy="120074"/>
            </a:xfrm>
            <a:custGeom>
              <a:rect b="b" l="l" r="r" t="t"/>
              <a:pathLst>
                <a:path extrusionOk="0" fill="none" h="3869" w="3850">
                  <a:moveTo>
                    <a:pt x="0" y="1944"/>
                  </a:moveTo>
                  <a:lnTo>
                    <a:pt x="0" y="1944"/>
                  </a:lnTo>
                  <a:lnTo>
                    <a:pt x="0" y="2139"/>
                  </a:lnTo>
                  <a:lnTo>
                    <a:pt x="39" y="2333"/>
                  </a:lnTo>
                  <a:lnTo>
                    <a:pt x="78" y="2508"/>
                  </a:lnTo>
                  <a:lnTo>
                    <a:pt x="156" y="2683"/>
                  </a:lnTo>
                  <a:lnTo>
                    <a:pt x="234" y="2858"/>
                  </a:lnTo>
                  <a:lnTo>
                    <a:pt x="331" y="3013"/>
                  </a:lnTo>
                  <a:lnTo>
                    <a:pt x="447" y="3169"/>
                  </a:lnTo>
                  <a:lnTo>
                    <a:pt x="564" y="3305"/>
                  </a:lnTo>
                  <a:lnTo>
                    <a:pt x="700" y="3422"/>
                  </a:lnTo>
                  <a:lnTo>
                    <a:pt x="856" y="3538"/>
                  </a:lnTo>
                  <a:lnTo>
                    <a:pt x="1011" y="3635"/>
                  </a:lnTo>
                  <a:lnTo>
                    <a:pt x="1167" y="3713"/>
                  </a:lnTo>
                  <a:lnTo>
                    <a:pt x="1361" y="3791"/>
                  </a:lnTo>
                  <a:lnTo>
                    <a:pt x="1536" y="3830"/>
                  </a:lnTo>
                  <a:lnTo>
                    <a:pt x="1731" y="3869"/>
                  </a:lnTo>
                  <a:lnTo>
                    <a:pt x="1925" y="3869"/>
                  </a:lnTo>
                  <a:lnTo>
                    <a:pt x="1925" y="3869"/>
                  </a:lnTo>
                  <a:lnTo>
                    <a:pt x="2119" y="3869"/>
                  </a:lnTo>
                  <a:lnTo>
                    <a:pt x="2314" y="3830"/>
                  </a:lnTo>
                  <a:lnTo>
                    <a:pt x="2508" y="3791"/>
                  </a:lnTo>
                  <a:lnTo>
                    <a:pt x="2683" y="3713"/>
                  </a:lnTo>
                  <a:lnTo>
                    <a:pt x="2858" y="3635"/>
                  </a:lnTo>
                  <a:lnTo>
                    <a:pt x="3014" y="3538"/>
                  </a:lnTo>
                  <a:lnTo>
                    <a:pt x="3150" y="3422"/>
                  </a:lnTo>
                  <a:lnTo>
                    <a:pt x="3286" y="3305"/>
                  </a:lnTo>
                  <a:lnTo>
                    <a:pt x="3422" y="3169"/>
                  </a:lnTo>
                  <a:lnTo>
                    <a:pt x="3539" y="3013"/>
                  </a:lnTo>
                  <a:lnTo>
                    <a:pt x="3616" y="2858"/>
                  </a:lnTo>
                  <a:lnTo>
                    <a:pt x="3713" y="2683"/>
                  </a:lnTo>
                  <a:lnTo>
                    <a:pt x="3772" y="2508"/>
                  </a:lnTo>
                  <a:lnTo>
                    <a:pt x="3811" y="2333"/>
                  </a:lnTo>
                  <a:lnTo>
                    <a:pt x="3850" y="2139"/>
                  </a:lnTo>
                  <a:lnTo>
                    <a:pt x="3850" y="1944"/>
                  </a:lnTo>
                  <a:lnTo>
                    <a:pt x="3850" y="1944"/>
                  </a:lnTo>
                  <a:lnTo>
                    <a:pt x="3850" y="1750"/>
                  </a:lnTo>
                  <a:lnTo>
                    <a:pt x="3811" y="1555"/>
                  </a:lnTo>
                  <a:lnTo>
                    <a:pt x="3772" y="1361"/>
                  </a:lnTo>
                  <a:lnTo>
                    <a:pt x="3713" y="1186"/>
                  </a:lnTo>
                  <a:lnTo>
                    <a:pt x="3616" y="1011"/>
                  </a:lnTo>
                  <a:lnTo>
                    <a:pt x="3539" y="855"/>
                  </a:lnTo>
                  <a:lnTo>
                    <a:pt x="3422" y="719"/>
                  </a:lnTo>
                  <a:lnTo>
                    <a:pt x="3286" y="583"/>
                  </a:lnTo>
                  <a:lnTo>
                    <a:pt x="3150" y="447"/>
                  </a:lnTo>
                  <a:lnTo>
                    <a:pt x="3014" y="331"/>
                  </a:lnTo>
                  <a:lnTo>
                    <a:pt x="2858" y="233"/>
                  </a:lnTo>
                  <a:lnTo>
                    <a:pt x="2683" y="156"/>
                  </a:lnTo>
                  <a:lnTo>
                    <a:pt x="2508" y="97"/>
                  </a:lnTo>
                  <a:lnTo>
                    <a:pt x="2314" y="39"/>
                  </a:lnTo>
                  <a:lnTo>
                    <a:pt x="2119" y="19"/>
                  </a:lnTo>
                  <a:lnTo>
                    <a:pt x="1925" y="0"/>
                  </a:lnTo>
                  <a:lnTo>
                    <a:pt x="1925" y="0"/>
                  </a:lnTo>
                  <a:lnTo>
                    <a:pt x="1731" y="19"/>
                  </a:lnTo>
                  <a:lnTo>
                    <a:pt x="1536" y="39"/>
                  </a:lnTo>
                  <a:lnTo>
                    <a:pt x="1361" y="97"/>
                  </a:lnTo>
                  <a:lnTo>
                    <a:pt x="1167" y="156"/>
                  </a:lnTo>
                  <a:lnTo>
                    <a:pt x="1011" y="233"/>
                  </a:lnTo>
                  <a:lnTo>
                    <a:pt x="856" y="331"/>
                  </a:lnTo>
                  <a:lnTo>
                    <a:pt x="700" y="447"/>
                  </a:lnTo>
                  <a:lnTo>
                    <a:pt x="564" y="583"/>
                  </a:lnTo>
                  <a:lnTo>
                    <a:pt x="447" y="719"/>
                  </a:lnTo>
                  <a:lnTo>
                    <a:pt x="331" y="855"/>
                  </a:lnTo>
                  <a:lnTo>
                    <a:pt x="234" y="1011"/>
                  </a:lnTo>
                  <a:lnTo>
                    <a:pt x="156" y="1186"/>
                  </a:lnTo>
                  <a:lnTo>
                    <a:pt x="78" y="1361"/>
                  </a:lnTo>
                  <a:lnTo>
                    <a:pt x="39" y="1555"/>
                  </a:lnTo>
                  <a:lnTo>
                    <a:pt x="0" y="1750"/>
                  </a:lnTo>
                  <a:lnTo>
                    <a:pt x="0" y="194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2"/>
            <p:cNvSpPr/>
            <p:nvPr/>
          </p:nvSpPr>
          <p:spPr>
            <a:xfrm>
              <a:off x="4067042" y="-259420"/>
              <a:ext cx="71231" cy="70605"/>
            </a:xfrm>
            <a:custGeom>
              <a:rect b="b" l="l" r="r" t="t"/>
              <a:pathLst>
                <a:path extrusionOk="0" h="2275" w="2295">
                  <a:moveTo>
                    <a:pt x="1031" y="0"/>
                  </a:moveTo>
                  <a:lnTo>
                    <a:pt x="915" y="20"/>
                  </a:lnTo>
                  <a:lnTo>
                    <a:pt x="701" y="97"/>
                  </a:lnTo>
                  <a:lnTo>
                    <a:pt x="506" y="195"/>
                  </a:lnTo>
                  <a:lnTo>
                    <a:pt x="351" y="331"/>
                  </a:lnTo>
                  <a:lnTo>
                    <a:pt x="195" y="506"/>
                  </a:lnTo>
                  <a:lnTo>
                    <a:pt x="98" y="700"/>
                  </a:lnTo>
                  <a:lnTo>
                    <a:pt x="40" y="914"/>
                  </a:lnTo>
                  <a:lnTo>
                    <a:pt x="20" y="1030"/>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030"/>
                  </a:lnTo>
                  <a:lnTo>
                    <a:pt x="2275" y="914"/>
                  </a:lnTo>
                  <a:lnTo>
                    <a:pt x="2198" y="700"/>
                  </a:lnTo>
                  <a:lnTo>
                    <a:pt x="2101" y="506"/>
                  </a:lnTo>
                  <a:lnTo>
                    <a:pt x="1964" y="331"/>
                  </a:lnTo>
                  <a:lnTo>
                    <a:pt x="1789" y="195"/>
                  </a:lnTo>
                  <a:lnTo>
                    <a:pt x="1595" y="97"/>
                  </a:lnTo>
                  <a:lnTo>
                    <a:pt x="1381" y="20"/>
                  </a:lnTo>
                  <a:lnTo>
                    <a:pt x="12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2"/>
            <p:cNvSpPr/>
            <p:nvPr/>
          </p:nvSpPr>
          <p:spPr>
            <a:xfrm>
              <a:off x="4067042" y="-259420"/>
              <a:ext cx="71231" cy="70605"/>
            </a:xfrm>
            <a:custGeom>
              <a:rect b="b" l="l" r="r" t="t"/>
              <a:pathLst>
                <a:path extrusionOk="0" fill="none" h="2275" w="2295">
                  <a:moveTo>
                    <a:pt x="1148" y="0"/>
                  </a:moveTo>
                  <a:lnTo>
                    <a:pt x="1148" y="0"/>
                  </a:lnTo>
                  <a:lnTo>
                    <a:pt x="1031" y="0"/>
                  </a:lnTo>
                  <a:lnTo>
                    <a:pt x="915" y="20"/>
                  </a:lnTo>
                  <a:lnTo>
                    <a:pt x="701" y="97"/>
                  </a:lnTo>
                  <a:lnTo>
                    <a:pt x="506" y="195"/>
                  </a:lnTo>
                  <a:lnTo>
                    <a:pt x="351" y="331"/>
                  </a:lnTo>
                  <a:lnTo>
                    <a:pt x="195" y="506"/>
                  </a:lnTo>
                  <a:lnTo>
                    <a:pt x="98" y="700"/>
                  </a:lnTo>
                  <a:lnTo>
                    <a:pt x="40" y="914"/>
                  </a:lnTo>
                  <a:lnTo>
                    <a:pt x="20" y="1030"/>
                  </a:lnTo>
                  <a:lnTo>
                    <a:pt x="1" y="1147"/>
                  </a:lnTo>
                  <a:lnTo>
                    <a:pt x="1" y="1147"/>
                  </a:lnTo>
                  <a:lnTo>
                    <a:pt x="20" y="1264"/>
                  </a:lnTo>
                  <a:lnTo>
                    <a:pt x="40" y="1380"/>
                  </a:lnTo>
                  <a:lnTo>
                    <a:pt x="98" y="1594"/>
                  </a:lnTo>
                  <a:lnTo>
                    <a:pt x="195" y="1789"/>
                  </a:lnTo>
                  <a:lnTo>
                    <a:pt x="351" y="1944"/>
                  </a:lnTo>
                  <a:lnTo>
                    <a:pt x="506" y="2080"/>
                  </a:lnTo>
                  <a:lnTo>
                    <a:pt x="701" y="2197"/>
                  </a:lnTo>
                  <a:lnTo>
                    <a:pt x="915" y="2255"/>
                  </a:lnTo>
                  <a:lnTo>
                    <a:pt x="1031" y="2275"/>
                  </a:lnTo>
                  <a:lnTo>
                    <a:pt x="1148" y="2275"/>
                  </a:lnTo>
                  <a:lnTo>
                    <a:pt x="1148" y="2275"/>
                  </a:lnTo>
                  <a:lnTo>
                    <a:pt x="1265" y="2275"/>
                  </a:lnTo>
                  <a:lnTo>
                    <a:pt x="1381" y="2255"/>
                  </a:lnTo>
                  <a:lnTo>
                    <a:pt x="1595" y="2197"/>
                  </a:lnTo>
                  <a:lnTo>
                    <a:pt x="1789" y="2080"/>
                  </a:lnTo>
                  <a:lnTo>
                    <a:pt x="1964" y="1944"/>
                  </a:lnTo>
                  <a:lnTo>
                    <a:pt x="2101" y="1789"/>
                  </a:lnTo>
                  <a:lnTo>
                    <a:pt x="2198" y="1594"/>
                  </a:lnTo>
                  <a:lnTo>
                    <a:pt x="2275" y="1380"/>
                  </a:lnTo>
                  <a:lnTo>
                    <a:pt x="2295" y="1264"/>
                  </a:lnTo>
                  <a:lnTo>
                    <a:pt x="2295" y="1147"/>
                  </a:lnTo>
                  <a:lnTo>
                    <a:pt x="2295" y="1147"/>
                  </a:lnTo>
                  <a:lnTo>
                    <a:pt x="2295" y="1030"/>
                  </a:lnTo>
                  <a:lnTo>
                    <a:pt x="2275" y="914"/>
                  </a:lnTo>
                  <a:lnTo>
                    <a:pt x="2198" y="700"/>
                  </a:lnTo>
                  <a:lnTo>
                    <a:pt x="2101" y="506"/>
                  </a:lnTo>
                  <a:lnTo>
                    <a:pt x="1964" y="331"/>
                  </a:lnTo>
                  <a:lnTo>
                    <a:pt x="1789" y="195"/>
                  </a:lnTo>
                  <a:lnTo>
                    <a:pt x="1595" y="97"/>
                  </a:lnTo>
                  <a:lnTo>
                    <a:pt x="1381" y="20"/>
                  </a:lnTo>
                  <a:lnTo>
                    <a:pt x="1265" y="0"/>
                  </a:lnTo>
                  <a:lnTo>
                    <a:pt x="114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2"/>
            <p:cNvSpPr/>
            <p:nvPr/>
          </p:nvSpPr>
          <p:spPr>
            <a:xfrm>
              <a:off x="3054015" y="-459137"/>
              <a:ext cx="217231" cy="104402"/>
            </a:xfrm>
            <a:custGeom>
              <a:rect b="b" l="l" r="r" t="t"/>
              <a:pathLst>
                <a:path extrusionOk="0" h="3364" w="6999">
                  <a:moveTo>
                    <a:pt x="311" y="0"/>
                  </a:moveTo>
                  <a:lnTo>
                    <a:pt x="214" y="20"/>
                  </a:lnTo>
                  <a:lnTo>
                    <a:pt x="117" y="59"/>
                  </a:lnTo>
                  <a:lnTo>
                    <a:pt x="59" y="117"/>
                  </a:lnTo>
                  <a:lnTo>
                    <a:pt x="20" y="195"/>
                  </a:lnTo>
                  <a:lnTo>
                    <a:pt x="0" y="292"/>
                  </a:lnTo>
                  <a:lnTo>
                    <a:pt x="20" y="389"/>
                  </a:lnTo>
                  <a:lnTo>
                    <a:pt x="59" y="467"/>
                  </a:lnTo>
                  <a:lnTo>
                    <a:pt x="156" y="545"/>
                  </a:lnTo>
                  <a:lnTo>
                    <a:pt x="5171" y="3364"/>
                  </a:lnTo>
                  <a:lnTo>
                    <a:pt x="6999" y="739"/>
                  </a:lnTo>
                  <a:lnTo>
                    <a:pt x="31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2"/>
            <p:cNvSpPr/>
            <p:nvPr/>
          </p:nvSpPr>
          <p:spPr>
            <a:xfrm>
              <a:off x="3054015" y="-459137"/>
              <a:ext cx="217231" cy="104402"/>
            </a:xfrm>
            <a:custGeom>
              <a:rect b="b" l="l" r="r" t="t"/>
              <a:pathLst>
                <a:path extrusionOk="0" fill="none" h="3364" w="6999">
                  <a:moveTo>
                    <a:pt x="6999" y="739"/>
                  </a:moveTo>
                  <a:lnTo>
                    <a:pt x="311" y="0"/>
                  </a:lnTo>
                  <a:lnTo>
                    <a:pt x="311" y="0"/>
                  </a:lnTo>
                  <a:lnTo>
                    <a:pt x="214" y="20"/>
                  </a:lnTo>
                  <a:lnTo>
                    <a:pt x="117" y="59"/>
                  </a:lnTo>
                  <a:lnTo>
                    <a:pt x="59" y="117"/>
                  </a:lnTo>
                  <a:lnTo>
                    <a:pt x="20" y="195"/>
                  </a:lnTo>
                  <a:lnTo>
                    <a:pt x="0" y="292"/>
                  </a:lnTo>
                  <a:lnTo>
                    <a:pt x="20" y="389"/>
                  </a:lnTo>
                  <a:lnTo>
                    <a:pt x="59" y="467"/>
                  </a:lnTo>
                  <a:lnTo>
                    <a:pt x="156" y="545"/>
                  </a:lnTo>
                  <a:lnTo>
                    <a:pt x="5171" y="3364"/>
                  </a:lnTo>
                  <a:lnTo>
                    <a:pt x="6999" y="739"/>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2"/>
            <p:cNvSpPr/>
            <p:nvPr/>
          </p:nvSpPr>
          <p:spPr>
            <a:xfrm>
              <a:off x="3163822" y="-445264"/>
              <a:ext cx="41652" cy="68215"/>
            </a:xfrm>
            <a:custGeom>
              <a:rect b="b" l="l" r="r" t="t"/>
              <a:pathLst>
                <a:path extrusionOk="0" h="2198" w="1342">
                  <a:moveTo>
                    <a:pt x="759" y="0"/>
                  </a:moveTo>
                  <a:lnTo>
                    <a:pt x="525" y="467"/>
                  </a:lnTo>
                  <a:lnTo>
                    <a:pt x="311" y="953"/>
                  </a:lnTo>
                  <a:lnTo>
                    <a:pt x="137" y="1458"/>
                  </a:lnTo>
                  <a:lnTo>
                    <a:pt x="0" y="1983"/>
                  </a:lnTo>
                  <a:lnTo>
                    <a:pt x="370" y="2197"/>
                  </a:lnTo>
                  <a:lnTo>
                    <a:pt x="448" y="1906"/>
                  </a:lnTo>
                  <a:lnTo>
                    <a:pt x="545" y="1633"/>
                  </a:lnTo>
                  <a:lnTo>
                    <a:pt x="661" y="1342"/>
                  </a:lnTo>
                  <a:lnTo>
                    <a:pt x="778" y="1070"/>
                  </a:lnTo>
                  <a:lnTo>
                    <a:pt x="895" y="817"/>
                  </a:lnTo>
                  <a:lnTo>
                    <a:pt x="1031" y="564"/>
                  </a:lnTo>
                  <a:lnTo>
                    <a:pt x="1186" y="311"/>
                  </a:lnTo>
                  <a:lnTo>
                    <a:pt x="1342" y="59"/>
                  </a:lnTo>
                  <a:lnTo>
                    <a:pt x="759"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2"/>
            <p:cNvSpPr/>
            <p:nvPr/>
          </p:nvSpPr>
          <p:spPr>
            <a:xfrm>
              <a:off x="3163822" y="-445264"/>
              <a:ext cx="41652" cy="68215"/>
            </a:xfrm>
            <a:custGeom>
              <a:rect b="b" l="l" r="r" t="t"/>
              <a:pathLst>
                <a:path extrusionOk="0" fill="none" h="2198" w="1342">
                  <a:moveTo>
                    <a:pt x="759" y="0"/>
                  </a:moveTo>
                  <a:lnTo>
                    <a:pt x="759" y="0"/>
                  </a:lnTo>
                  <a:lnTo>
                    <a:pt x="525" y="467"/>
                  </a:lnTo>
                  <a:lnTo>
                    <a:pt x="311" y="953"/>
                  </a:lnTo>
                  <a:lnTo>
                    <a:pt x="137" y="1458"/>
                  </a:lnTo>
                  <a:lnTo>
                    <a:pt x="0" y="1983"/>
                  </a:lnTo>
                  <a:lnTo>
                    <a:pt x="370" y="2197"/>
                  </a:lnTo>
                  <a:lnTo>
                    <a:pt x="370" y="2197"/>
                  </a:lnTo>
                  <a:lnTo>
                    <a:pt x="448" y="1906"/>
                  </a:lnTo>
                  <a:lnTo>
                    <a:pt x="545" y="1633"/>
                  </a:lnTo>
                  <a:lnTo>
                    <a:pt x="661" y="1342"/>
                  </a:lnTo>
                  <a:lnTo>
                    <a:pt x="778" y="1070"/>
                  </a:lnTo>
                  <a:lnTo>
                    <a:pt x="895" y="817"/>
                  </a:lnTo>
                  <a:lnTo>
                    <a:pt x="1031" y="564"/>
                  </a:lnTo>
                  <a:lnTo>
                    <a:pt x="1186" y="311"/>
                  </a:lnTo>
                  <a:lnTo>
                    <a:pt x="1342" y="59"/>
                  </a:lnTo>
                  <a:lnTo>
                    <a:pt x="759"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2"/>
            <p:cNvSpPr/>
            <p:nvPr/>
          </p:nvSpPr>
          <p:spPr>
            <a:xfrm>
              <a:off x="3468506" y="-459137"/>
              <a:ext cx="217263" cy="104402"/>
            </a:xfrm>
            <a:custGeom>
              <a:rect b="b" l="l" r="r" t="t"/>
              <a:pathLst>
                <a:path extrusionOk="0" h="3364" w="7000">
                  <a:moveTo>
                    <a:pt x="6669" y="0"/>
                  </a:moveTo>
                  <a:lnTo>
                    <a:pt x="1" y="739"/>
                  </a:lnTo>
                  <a:lnTo>
                    <a:pt x="1809" y="3364"/>
                  </a:lnTo>
                  <a:lnTo>
                    <a:pt x="6844" y="545"/>
                  </a:lnTo>
                  <a:lnTo>
                    <a:pt x="6922" y="467"/>
                  </a:lnTo>
                  <a:lnTo>
                    <a:pt x="6980" y="389"/>
                  </a:lnTo>
                  <a:lnTo>
                    <a:pt x="7000" y="292"/>
                  </a:lnTo>
                  <a:lnTo>
                    <a:pt x="6980" y="195"/>
                  </a:lnTo>
                  <a:lnTo>
                    <a:pt x="6941" y="117"/>
                  </a:lnTo>
                  <a:lnTo>
                    <a:pt x="6863" y="59"/>
                  </a:lnTo>
                  <a:lnTo>
                    <a:pt x="6786" y="20"/>
                  </a:lnTo>
                  <a:lnTo>
                    <a:pt x="66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2"/>
            <p:cNvSpPr/>
            <p:nvPr/>
          </p:nvSpPr>
          <p:spPr>
            <a:xfrm>
              <a:off x="3468506" y="-459137"/>
              <a:ext cx="217263" cy="104402"/>
            </a:xfrm>
            <a:custGeom>
              <a:rect b="b" l="l" r="r" t="t"/>
              <a:pathLst>
                <a:path extrusionOk="0" fill="none" h="3364" w="7000">
                  <a:moveTo>
                    <a:pt x="1" y="739"/>
                  </a:moveTo>
                  <a:lnTo>
                    <a:pt x="6669" y="0"/>
                  </a:lnTo>
                  <a:lnTo>
                    <a:pt x="6669" y="0"/>
                  </a:lnTo>
                  <a:lnTo>
                    <a:pt x="6786" y="20"/>
                  </a:lnTo>
                  <a:lnTo>
                    <a:pt x="6863" y="59"/>
                  </a:lnTo>
                  <a:lnTo>
                    <a:pt x="6941" y="117"/>
                  </a:lnTo>
                  <a:lnTo>
                    <a:pt x="6980" y="195"/>
                  </a:lnTo>
                  <a:lnTo>
                    <a:pt x="7000" y="292"/>
                  </a:lnTo>
                  <a:lnTo>
                    <a:pt x="6980" y="389"/>
                  </a:lnTo>
                  <a:lnTo>
                    <a:pt x="6922" y="467"/>
                  </a:lnTo>
                  <a:lnTo>
                    <a:pt x="6844" y="545"/>
                  </a:lnTo>
                  <a:lnTo>
                    <a:pt x="1809" y="3364"/>
                  </a:lnTo>
                  <a:lnTo>
                    <a:pt x="1" y="73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2"/>
            <p:cNvSpPr/>
            <p:nvPr/>
          </p:nvSpPr>
          <p:spPr>
            <a:xfrm>
              <a:off x="3526451" y="-445264"/>
              <a:ext cx="49505" cy="72436"/>
            </a:xfrm>
            <a:custGeom>
              <a:rect b="b" l="l" r="r" t="t"/>
              <a:pathLst>
                <a:path extrusionOk="0" h="2334" w="1595">
                  <a:moveTo>
                    <a:pt x="817" y="0"/>
                  </a:moveTo>
                  <a:lnTo>
                    <a:pt x="0" y="98"/>
                  </a:lnTo>
                  <a:lnTo>
                    <a:pt x="175" y="350"/>
                  </a:lnTo>
                  <a:lnTo>
                    <a:pt x="331" y="603"/>
                  </a:lnTo>
                  <a:lnTo>
                    <a:pt x="467" y="875"/>
                  </a:lnTo>
                  <a:lnTo>
                    <a:pt x="603" y="1147"/>
                  </a:lnTo>
                  <a:lnTo>
                    <a:pt x="720" y="1439"/>
                  </a:lnTo>
                  <a:lnTo>
                    <a:pt x="817" y="1731"/>
                  </a:lnTo>
                  <a:lnTo>
                    <a:pt x="914" y="2022"/>
                  </a:lnTo>
                  <a:lnTo>
                    <a:pt x="992" y="2333"/>
                  </a:lnTo>
                  <a:lnTo>
                    <a:pt x="1594" y="1983"/>
                  </a:lnTo>
                  <a:lnTo>
                    <a:pt x="1458" y="1458"/>
                  </a:lnTo>
                  <a:lnTo>
                    <a:pt x="1283" y="953"/>
                  </a:lnTo>
                  <a:lnTo>
                    <a:pt x="1069" y="467"/>
                  </a:lnTo>
                  <a:lnTo>
                    <a:pt x="817"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2"/>
            <p:cNvSpPr/>
            <p:nvPr/>
          </p:nvSpPr>
          <p:spPr>
            <a:xfrm>
              <a:off x="3526451" y="-445264"/>
              <a:ext cx="49505" cy="72436"/>
            </a:xfrm>
            <a:custGeom>
              <a:rect b="b" l="l" r="r" t="t"/>
              <a:pathLst>
                <a:path extrusionOk="0" fill="none" h="2334" w="1595">
                  <a:moveTo>
                    <a:pt x="817" y="0"/>
                  </a:moveTo>
                  <a:lnTo>
                    <a:pt x="0" y="98"/>
                  </a:lnTo>
                  <a:lnTo>
                    <a:pt x="0" y="98"/>
                  </a:lnTo>
                  <a:lnTo>
                    <a:pt x="175" y="350"/>
                  </a:lnTo>
                  <a:lnTo>
                    <a:pt x="331" y="603"/>
                  </a:lnTo>
                  <a:lnTo>
                    <a:pt x="467" y="875"/>
                  </a:lnTo>
                  <a:lnTo>
                    <a:pt x="603" y="1147"/>
                  </a:lnTo>
                  <a:lnTo>
                    <a:pt x="720" y="1439"/>
                  </a:lnTo>
                  <a:lnTo>
                    <a:pt x="817" y="1731"/>
                  </a:lnTo>
                  <a:lnTo>
                    <a:pt x="914" y="2022"/>
                  </a:lnTo>
                  <a:lnTo>
                    <a:pt x="992" y="2333"/>
                  </a:lnTo>
                  <a:lnTo>
                    <a:pt x="1594" y="1983"/>
                  </a:lnTo>
                  <a:lnTo>
                    <a:pt x="1594" y="1983"/>
                  </a:lnTo>
                  <a:lnTo>
                    <a:pt x="1458" y="1458"/>
                  </a:lnTo>
                  <a:lnTo>
                    <a:pt x="1283" y="953"/>
                  </a:lnTo>
                  <a:lnTo>
                    <a:pt x="1069" y="467"/>
                  </a:lnTo>
                  <a:lnTo>
                    <a:pt x="817"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2"/>
            <p:cNvSpPr/>
            <p:nvPr/>
          </p:nvSpPr>
          <p:spPr>
            <a:xfrm>
              <a:off x="3168632" y="-529744"/>
              <a:ext cx="394673" cy="432038"/>
            </a:xfrm>
            <a:custGeom>
              <a:rect b="b" l="l" r="r" t="t"/>
              <a:pathLst>
                <a:path extrusionOk="0" h="13921" w="12716">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2"/>
            <p:cNvSpPr/>
            <p:nvPr/>
          </p:nvSpPr>
          <p:spPr>
            <a:xfrm>
              <a:off x="3168632" y="-529744"/>
              <a:ext cx="394673" cy="432038"/>
            </a:xfrm>
            <a:custGeom>
              <a:rect b="b" l="l" r="r" t="t"/>
              <a:pathLst>
                <a:path extrusionOk="0" fill="none" h="13921" w="12716">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2"/>
            <p:cNvSpPr/>
            <p:nvPr/>
          </p:nvSpPr>
          <p:spPr>
            <a:xfrm>
              <a:off x="3168632" y="-529744"/>
              <a:ext cx="394673" cy="432038"/>
            </a:xfrm>
            <a:custGeom>
              <a:rect b="b" l="l" r="r" t="t"/>
              <a:pathLst>
                <a:path extrusionOk="0" h="13921" w="12716">
                  <a:moveTo>
                    <a:pt x="6358" y="1"/>
                  </a:moveTo>
                  <a:lnTo>
                    <a:pt x="6028" y="20"/>
                  </a:lnTo>
                  <a:lnTo>
                    <a:pt x="5697" y="40"/>
                  </a:lnTo>
                  <a:lnTo>
                    <a:pt x="5386" y="79"/>
                  </a:lnTo>
                  <a:lnTo>
                    <a:pt x="5075" y="137"/>
                  </a:lnTo>
                  <a:lnTo>
                    <a:pt x="4764" y="215"/>
                  </a:lnTo>
                  <a:lnTo>
                    <a:pt x="4453" y="312"/>
                  </a:lnTo>
                  <a:lnTo>
                    <a:pt x="4161" y="409"/>
                  </a:lnTo>
                  <a:lnTo>
                    <a:pt x="3870" y="526"/>
                  </a:lnTo>
                  <a:lnTo>
                    <a:pt x="3597" y="662"/>
                  </a:lnTo>
                  <a:lnTo>
                    <a:pt x="3325" y="817"/>
                  </a:lnTo>
                  <a:lnTo>
                    <a:pt x="3053" y="973"/>
                  </a:lnTo>
                  <a:lnTo>
                    <a:pt x="2800" y="1148"/>
                  </a:lnTo>
                  <a:lnTo>
                    <a:pt x="2548" y="1323"/>
                  </a:lnTo>
                  <a:lnTo>
                    <a:pt x="2314" y="1537"/>
                  </a:lnTo>
                  <a:lnTo>
                    <a:pt x="2081" y="1731"/>
                  </a:lnTo>
                  <a:lnTo>
                    <a:pt x="1848" y="1964"/>
                  </a:lnTo>
                  <a:lnTo>
                    <a:pt x="1653" y="2198"/>
                  </a:lnTo>
                  <a:lnTo>
                    <a:pt x="1440" y="2431"/>
                  </a:lnTo>
                  <a:lnTo>
                    <a:pt x="1265" y="2684"/>
                  </a:lnTo>
                  <a:lnTo>
                    <a:pt x="1070" y="2956"/>
                  </a:lnTo>
                  <a:lnTo>
                    <a:pt x="915" y="3228"/>
                  </a:lnTo>
                  <a:lnTo>
                    <a:pt x="759" y="3500"/>
                  </a:lnTo>
                  <a:lnTo>
                    <a:pt x="623" y="3792"/>
                  </a:lnTo>
                  <a:lnTo>
                    <a:pt x="487" y="4083"/>
                  </a:lnTo>
                  <a:lnTo>
                    <a:pt x="370" y="4394"/>
                  </a:lnTo>
                  <a:lnTo>
                    <a:pt x="273" y="4705"/>
                  </a:lnTo>
                  <a:lnTo>
                    <a:pt x="195" y="5016"/>
                  </a:lnTo>
                  <a:lnTo>
                    <a:pt x="118" y="5327"/>
                  </a:lnTo>
                  <a:lnTo>
                    <a:pt x="59" y="5658"/>
                  </a:lnTo>
                  <a:lnTo>
                    <a:pt x="20" y="6008"/>
                  </a:lnTo>
                  <a:lnTo>
                    <a:pt x="1" y="6338"/>
                  </a:lnTo>
                  <a:lnTo>
                    <a:pt x="1" y="6688"/>
                  </a:lnTo>
                  <a:lnTo>
                    <a:pt x="1" y="7019"/>
                  </a:lnTo>
                  <a:lnTo>
                    <a:pt x="20" y="7369"/>
                  </a:lnTo>
                  <a:lnTo>
                    <a:pt x="59" y="7719"/>
                  </a:lnTo>
                  <a:lnTo>
                    <a:pt x="118" y="8049"/>
                  </a:lnTo>
                  <a:lnTo>
                    <a:pt x="195" y="8380"/>
                  </a:lnTo>
                  <a:lnTo>
                    <a:pt x="273" y="8710"/>
                  </a:lnTo>
                  <a:lnTo>
                    <a:pt x="370" y="9041"/>
                  </a:lnTo>
                  <a:lnTo>
                    <a:pt x="487" y="9371"/>
                  </a:lnTo>
                  <a:lnTo>
                    <a:pt x="623" y="9682"/>
                  </a:lnTo>
                  <a:lnTo>
                    <a:pt x="759" y="9993"/>
                  </a:lnTo>
                  <a:lnTo>
                    <a:pt x="915" y="10304"/>
                  </a:lnTo>
                  <a:lnTo>
                    <a:pt x="1070" y="10596"/>
                  </a:lnTo>
                  <a:lnTo>
                    <a:pt x="1265" y="10887"/>
                  </a:lnTo>
                  <a:lnTo>
                    <a:pt x="1440" y="11160"/>
                  </a:lnTo>
                  <a:lnTo>
                    <a:pt x="1653" y="11432"/>
                  </a:lnTo>
                  <a:lnTo>
                    <a:pt x="1848" y="11685"/>
                  </a:lnTo>
                  <a:lnTo>
                    <a:pt x="2081" y="11937"/>
                  </a:lnTo>
                  <a:lnTo>
                    <a:pt x="2314" y="12171"/>
                  </a:lnTo>
                  <a:lnTo>
                    <a:pt x="2548" y="12384"/>
                  </a:lnTo>
                  <a:lnTo>
                    <a:pt x="2800" y="12598"/>
                  </a:lnTo>
                  <a:lnTo>
                    <a:pt x="3053" y="12812"/>
                  </a:lnTo>
                  <a:lnTo>
                    <a:pt x="3325" y="12987"/>
                  </a:lnTo>
                  <a:lnTo>
                    <a:pt x="3597" y="13162"/>
                  </a:lnTo>
                  <a:lnTo>
                    <a:pt x="3870" y="13318"/>
                  </a:lnTo>
                  <a:lnTo>
                    <a:pt x="4161" y="13454"/>
                  </a:lnTo>
                  <a:lnTo>
                    <a:pt x="4453" y="13570"/>
                  </a:lnTo>
                  <a:lnTo>
                    <a:pt x="4764" y="13687"/>
                  </a:lnTo>
                  <a:lnTo>
                    <a:pt x="5075" y="13765"/>
                  </a:lnTo>
                  <a:lnTo>
                    <a:pt x="5386" y="13842"/>
                  </a:lnTo>
                  <a:lnTo>
                    <a:pt x="5697" y="13881"/>
                  </a:lnTo>
                  <a:lnTo>
                    <a:pt x="6028" y="13920"/>
                  </a:lnTo>
                  <a:lnTo>
                    <a:pt x="6689" y="13920"/>
                  </a:lnTo>
                  <a:lnTo>
                    <a:pt x="7000" y="13881"/>
                  </a:lnTo>
                  <a:lnTo>
                    <a:pt x="7330" y="13842"/>
                  </a:lnTo>
                  <a:lnTo>
                    <a:pt x="7641" y="13765"/>
                  </a:lnTo>
                  <a:lnTo>
                    <a:pt x="7933" y="13687"/>
                  </a:lnTo>
                  <a:lnTo>
                    <a:pt x="8244" y="13570"/>
                  </a:lnTo>
                  <a:lnTo>
                    <a:pt x="8535" y="13454"/>
                  </a:lnTo>
                  <a:lnTo>
                    <a:pt x="8827" y="13318"/>
                  </a:lnTo>
                  <a:lnTo>
                    <a:pt x="9119" y="13162"/>
                  </a:lnTo>
                  <a:lnTo>
                    <a:pt x="9391" y="12987"/>
                  </a:lnTo>
                  <a:lnTo>
                    <a:pt x="9643" y="12812"/>
                  </a:lnTo>
                  <a:lnTo>
                    <a:pt x="9916" y="12598"/>
                  </a:lnTo>
                  <a:lnTo>
                    <a:pt x="10149" y="12384"/>
                  </a:lnTo>
                  <a:lnTo>
                    <a:pt x="10402" y="12171"/>
                  </a:lnTo>
                  <a:lnTo>
                    <a:pt x="10635" y="11937"/>
                  </a:lnTo>
                  <a:lnTo>
                    <a:pt x="10849" y="11685"/>
                  </a:lnTo>
                  <a:lnTo>
                    <a:pt x="11063" y="11432"/>
                  </a:lnTo>
                  <a:lnTo>
                    <a:pt x="11257" y="11160"/>
                  </a:lnTo>
                  <a:lnTo>
                    <a:pt x="11451" y="10887"/>
                  </a:lnTo>
                  <a:lnTo>
                    <a:pt x="11626" y="10596"/>
                  </a:lnTo>
                  <a:lnTo>
                    <a:pt x="11782" y="10304"/>
                  </a:lnTo>
                  <a:lnTo>
                    <a:pt x="11937" y="9993"/>
                  </a:lnTo>
                  <a:lnTo>
                    <a:pt x="12093" y="9682"/>
                  </a:lnTo>
                  <a:lnTo>
                    <a:pt x="12210" y="9371"/>
                  </a:lnTo>
                  <a:lnTo>
                    <a:pt x="12326" y="9041"/>
                  </a:lnTo>
                  <a:lnTo>
                    <a:pt x="12423" y="8710"/>
                  </a:lnTo>
                  <a:lnTo>
                    <a:pt x="12521" y="8380"/>
                  </a:lnTo>
                  <a:lnTo>
                    <a:pt x="12579" y="8049"/>
                  </a:lnTo>
                  <a:lnTo>
                    <a:pt x="12637" y="7719"/>
                  </a:lnTo>
                  <a:lnTo>
                    <a:pt x="12676" y="7369"/>
                  </a:lnTo>
                  <a:lnTo>
                    <a:pt x="12696" y="7019"/>
                  </a:lnTo>
                  <a:lnTo>
                    <a:pt x="12715" y="6688"/>
                  </a:lnTo>
                  <a:lnTo>
                    <a:pt x="12696" y="6338"/>
                  </a:lnTo>
                  <a:lnTo>
                    <a:pt x="12676" y="6008"/>
                  </a:lnTo>
                  <a:lnTo>
                    <a:pt x="12637" y="5658"/>
                  </a:lnTo>
                  <a:lnTo>
                    <a:pt x="12579" y="5327"/>
                  </a:lnTo>
                  <a:lnTo>
                    <a:pt x="12521" y="5016"/>
                  </a:lnTo>
                  <a:lnTo>
                    <a:pt x="12423" y="4705"/>
                  </a:lnTo>
                  <a:lnTo>
                    <a:pt x="12326" y="4394"/>
                  </a:lnTo>
                  <a:lnTo>
                    <a:pt x="12210" y="4083"/>
                  </a:lnTo>
                  <a:lnTo>
                    <a:pt x="12093" y="3792"/>
                  </a:lnTo>
                  <a:lnTo>
                    <a:pt x="11937" y="3500"/>
                  </a:lnTo>
                  <a:lnTo>
                    <a:pt x="11782" y="3228"/>
                  </a:lnTo>
                  <a:lnTo>
                    <a:pt x="11626" y="2956"/>
                  </a:lnTo>
                  <a:lnTo>
                    <a:pt x="11451" y="2684"/>
                  </a:lnTo>
                  <a:lnTo>
                    <a:pt x="11257" y="2431"/>
                  </a:lnTo>
                  <a:lnTo>
                    <a:pt x="11063" y="2198"/>
                  </a:lnTo>
                  <a:lnTo>
                    <a:pt x="10849" y="1964"/>
                  </a:lnTo>
                  <a:lnTo>
                    <a:pt x="10635" y="1731"/>
                  </a:lnTo>
                  <a:lnTo>
                    <a:pt x="10402" y="1537"/>
                  </a:lnTo>
                  <a:lnTo>
                    <a:pt x="10149" y="1323"/>
                  </a:lnTo>
                  <a:lnTo>
                    <a:pt x="9916" y="1148"/>
                  </a:lnTo>
                  <a:lnTo>
                    <a:pt x="9643" y="973"/>
                  </a:lnTo>
                  <a:lnTo>
                    <a:pt x="9391" y="817"/>
                  </a:lnTo>
                  <a:lnTo>
                    <a:pt x="9119" y="662"/>
                  </a:lnTo>
                  <a:lnTo>
                    <a:pt x="8827" y="526"/>
                  </a:lnTo>
                  <a:lnTo>
                    <a:pt x="8535" y="409"/>
                  </a:lnTo>
                  <a:lnTo>
                    <a:pt x="8244" y="312"/>
                  </a:lnTo>
                  <a:lnTo>
                    <a:pt x="7933" y="215"/>
                  </a:lnTo>
                  <a:lnTo>
                    <a:pt x="7641" y="137"/>
                  </a:lnTo>
                  <a:lnTo>
                    <a:pt x="7330" y="79"/>
                  </a:lnTo>
                  <a:lnTo>
                    <a:pt x="7000" y="40"/>
                  </a:lnTo>
                  <a:lnTo>
                    <a:pt x="6689" y="20"/>
                  </a:lnTo>
                  <a:lnTo>
                    <a:pt x="635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2"/>
            <p:cNvSpPr/>
            <p:nvPr/>
          </p:nvSpPr>
          <p:spPr>
            <a:xfrm>
              <a:off x="3168632" y="-529744"/>
              <a:ext cx="394673" cy="432038"/>
            </a:xfrm>
            <a:custGeom>
              <a:rect b="b" l="l" r="r" t="t"/>
              <a:pathLst>
                <a:path extrusionOk="0" fill="none" h="13921" w="12716">
                  <a:moveTo>
                    <a:pt x="12715" y="6688"/>
                  </a:moveTo>
                  <a:lnTo>
                    <a:pt x="12715" y="6688"/>
                  </a:lnTo>
                  <a:lnTo>
                    <a:pt x="12696" y="7019"/>
                  </a:lnTo>
                  <a:lnTo>
                    <a:pt x="12676" y="7369"/>
                  </a:lnTo>
                  <a:lnTo>
                    <a:pt x="12637" y="7719"/>
                  </a:lnTo>
                  <a:lnTo>
                    <a:pt x="12579" y="8049"/>
                  </a:lnTo>
                  <a:lnTo>
                    <a:pt x="12521" y="8380"/>
                  </a:lnTo>
                  <a:lnTo>
                    <a:pt x="12423" y="8710"/>
                  </a:lnTo>
                  <a:lnTo>
                    <a:pt x="12326" y="9041"/>
                  </a:lnTo>
                  <a:lnTo>
                    <a:pt x="12210" y="9371"/>
                  </a:lnTo>
                  <a:lnTo>
                    <a:pt x="12093" y="9682"/>
                  </a:lnTo>
                  <a:lnTo>
                    <a:pt x="11937" y="9993"/>
                  </a:lnTo>
                  <a:lnTo>
                    <a:pt x="11782" y="10304"/>
                  </a:lnTo>
                  <a:lnTo>
                    <a:pt x="11626" y="10596"/>
                  </a:lnTo>
                  <a:lnTo>
                    <a:pt x="11451" y="10887"/>
                  </a:lnTo>
                  <a:lnTo>
                    <a:pt x="11257" y="11160"/>
                  </a:lnTo>
                  <a:lnTo>
                    <a:pt x="11063" y="11432"/>
                  </a:lnTo>
                  <a:lnTo>
                    <a:pt x="10849" y="11685"/>
                  </a:lnTo>
                  <a:lnTo>
                    <a:pt x="10635" y="11937"/>
                  </a:lnTo>
                  <a:lnTo>
                    <a:pt x="10402" y="12171"/>
                  </a:lnTo>
                  <a:lnTo>
                    <a:pt x="10149" y="12384"/>
                  </a:lnTo>
                  <a:lnTo>
                    <a:pt x="9916" y="12598"/>
                  </a:lnTo>
                  <a:lnTo>
                    <a:pt x="9643" y="12812"/>
                  </a:lnTo>
                  <a:lnTo>
                    <a:pt x="9391" y="12987"/>
                  </a:lnTo>
                  <a:lnTo>
                    <a:pt x="9119" y="13162"/>
                  </a:lnTo>
                  <a:lnTo>
                    <a:pt x="8827" y="13318"/>
                  </a:lnTo>
                  <a:lnTo>
                    <a:pt x="8535" y="13454"/>
                  </a:lnTo>
                  <a:lnTo>
                    <a:pt x="8244" y="13570"/>
                  </a:lnTo>
                  <a:lnTo>
                    <a:pt x="7933" y="13687"/>
                  </a:lnTo>
                  <a:lnTo>
                    <a:pt x="7641" y="13765"/>
                  </a:lnTo>
                  <a:lnTo>
                    <a:pt x="7330" y="13842"/>
                  </a:lnTo>
                  <a:lnTo>
                    <a:pt x="7000" y="13881"/>
                  </a:lnTo>
                  <a:lnTo>
                    <a:pt x="6689" y="13920"/>
                  </a:lnTo>
                  <a:lnTo>
                    <a:pt x="6358" y="13920"/>
                  </a:lnTo>
                  <a:lnTo>
                    <a:pt x="6358" y="13920"/>
                  </a:lnTo>
                  <a:lnTo>
                    <a:pt x="6028" y="13920"/>
                  </a:lnTo>
                  <a:lnTo>
                    <a:pt x="5697" y="13881"/>
                  </a:lnTo>
                  <a:lnTo>
                    <a:pt x="5386" y="13842"/>
                  </a:lnTo>
                  <a:lnTo>
                    <a:pt x="5075" y="13765"/>
                  </a:lnTo>
                  <a:lnTo>
                    <a:pt x="4764" y="13687"/>
                  </a:lnTo>
                  <a:lnTo>
                    <a:pt x="4453" y="13570"/>
                  </a:lnTo>
                  <a:lnTo>
                    <a:pt x="4161" y="13454"/>
                  </a:lnTo>
                  <a:lnTo>
                    <a:pt x="3870" y="13318"/>
                  </a:lnTo>
                  <a:lnTo>
                    <a:pt x="3597" y="13162"/>
                  </a:lnTo>
                  <a:lnTo>
                    <a:pt x="3325" y="12987"/>
                  </a:lnTo>
                  <a:lnTo>
                    <a:pt x="3053" y="12812"/>
                  </a:lnTo>
                  <a:lnTo>
                    <a:pt x="2800" y="12598"/>
                  </a:lnTo>
                  <a:lnTo>
                    <a:pt x="2548" y="12384"/>
                  </a:lnTo>
                  <a:lnTo>
                    <a:pt x="2314" y="12171"/>
                  </a:lnTo>
                  <a:lnTo>
                    <a:pt x="2081" y="11937"/>
                  </a:lnTo>
                  <a:lnTo>
                    <a:pt x="1848" y="11685"/>
                  </a:lnTo>
                  <a:lnTo>
                    <a:pt x="1653" y="11432"/>
                  </a:lnTo>
                  <a:lnTo>
                    <a:pt x="1440" y="11160"/>
                  </a:lnTo>
                  <a:lnTo>
                    <a:pt x="1265" y="10887"/>
                  </a:lnTo>
                  <a:lnTo>
                    <a:pt x="1070" y="10596"/>
                  </a:lnTo>
                  <a:lnTo>
                    <a:pt x="915" y="10304"/>
                  </a:lnTo>
                  <a:lnTo>
                    <a:pt x="759" y="9993"/>
                  </a:lnTo>
                  <a:lnTo>
                    <a:pt x="623" y="9682"/>
                  </a:lnTo>
                  <a:lnTo>
                    <a:pt x="487" y="9371"/>
                  </a:lnTo>
                  <a:lnTo>
                    <a:pt x="370" y="9041"/>
                  </a:lnTo>
                  <a:lnTo>
                    <a:pt x="273" y="8710"/>
                  </a:lnTo>
                  <a:lnTo>
                    <a:pt x="195" y="8380"/>
                  </a:lnTo>
                  <a:lnTo>
                    <a:pt x="118" y="8049"/>
                  </a:lnTo>
                  <a:lnTo>
                    <a:pt x="59" y="7719"/>
                  </a:lnTo>
                  <a:lnTo>
                    <a:pt x="20" y="7369"/>
                  </a:lnTo>
                  <a:lnTo>
                    <a:pt x="1" y="7019"/>
                  </a:lnTo>
                  <a:lnTo>
                    <a:pt x="1" y="6688"/>
                  </a:lnTo>
                  <a:lnTo>
                    <a:pt x="1" y="6688"/>
                  </a:lnTo>
                  <a:lnTo>
                    <a:pt x="1" y="6338"/>
                  </a:lnTo>
                  <a:lnTo>
                    <a:pt x="20" y="6008"/>
                  </a:lnTo>
                  <a:lnTo>
                    <a:pt x="59" y="5658"/>
                  </a:lnTo>
                  <a:lnTo>
                    <a:pt x="118" y="5327"/>
                  </a:lnTo>
                  <a:lnTo>
                    <a:pt x="195" y="5016"/>
                  </a:lnTo>
                  <a:lnTo>
                    <a:pt x="273" y="4705"/>
                  </a:lnTo>
                  <a:lnTo>
                    <a:pt x="370" y="4394"/>
                  </a:lnTo>
                  <a:lnTo>
                    <a:pt x="487" y="4083"/>
                  </a:lnTo>
                  <a:lnTo>
                    <a:pt x="623" y="3792"/>
                  </a:lnTo>
                  <a:lnTo>
                    <a:pt x="759" y="3500"/>
                  </a:lnTo>
                  <a:lnTo>
                    <a:pt x="915" y="3228"/>
                  </a:lnTo>
                  <a:lnTo>
                    <a:pt x="1070" y="2956"/>
                  </a:lnTo>
                  <a:lnTo>
                    <a:pt x="1265" y="2684"/>
                  </a:lnTo>
                  <a:lnTo>
                    <a:pt x="1440" y="2431"/>
                  </a:lnTo>
                  <a:lnTo>
                    <a:pt x="1653" y="2198"/>
                  </a:lnTo>
                  <a:lnTo>
                    <a:pt x="1848" y="1964"/>
                  </a:lnTo>
                  <a:lnTo>
                    <a:pt x="2081" y="1731"/>
                  </a:lnTo>
                  <a:lnTo>
                    <a:pt x="2314" y="1537"/>
                  </a:lnTo>
                  <a:lnTo>
                    <a:pt x="2548" y="1323"/>
                  </a:lnTo>
                  <a:lnTo>
                    <a:pt x="2800" y="1148"/>
                  </a:lnTo>
                  <a:lnTo>
                    <a:pt x="3053" y="973"/>
                  </a:lnTo>
                  <a:lnTo>
                    <a:pt x="3325" y="817"/>
                  </a:lnTo>
                  <a:lnTo>
                    <a:pt x="3597" y="662"/>
                  </a:lnTo>
                  <a:lnTo>
                    <a:pt x="3870" y="526"/>
                  </a:lnTo>
                  <a:lnTo>
                    <a:pt x="4161" y="409"/>
                  </a:lnTo>
                  <a:lnTo>
                    <a:pt x="4453" y="312"/>
                  </a:lnTo>
                  <a:lnTo>
                    <a:pt x="4764" y="215"/>
                  </a:lnTo>
                  <a:lnTo>
                    <a:pt x="5075" y="137"/>
                  </a:lnTo>
                  <a:lnTo>
                    <a:pt x="5386" y="79"/>
                  </a:lnTo>
                  <a:lnTo>
                    <a:pt x="5697" y="40"/>
                  </a:lnTo>
                  <a:lnTo>
                    <a:pt x="6028" y="20"/>
                  </a:lnTo>
                  <a:lnTo>
                    <a:pt x="6358" y="1"/>
                  </a:lnTo>
                  <a:lnTo>
                    <a:pt x="6358" y="1"/>
                  </a:lnTo>
                  <a:lnTo>
                    <a:pt x="6689" y="20"/>
                  </a:lnTo>
                  <a:lnTo>
                    <a:pt x="7000" y="40"/>
                  </a:lnTo>
                  <a:lnTo>
                    <a:pt x="7330" y="79"/>
                  </a:lnTo>
                  <a:lnTo>
                    <a:pt x="7641" y="137"/>
                  </a:lnTo>
                  <a:lnTo>
                    <a:pt x="7933" y="215"/>
                  </a:lnTo>
                  <a:lnTo>
                    <a:pt x="8244" y="312"/>
                  </a:lnTo>
                  <a:lnTo>
                    <a:pt x="8535" y="409"/>
                  </a:lnTo>
                  <a:lnTo>
                    <a:pt x="8827" y="526"/>
                  </a:lnTo>
                  <a:lnTo>
                    <a:pt x="9119" y="662"/>
                  </a:lnTo>
                  <a:lnTo>
                    <a:pt x="9391" y="817"/>
                  </a:lnTo>
                  <a:lnTo>
                    <a:pt x="9643" y="973"/>
                  </a:lnTo>
                  <a:lnTo>
                    <a:pt x="9916" y="1148"/>
                  </a:lnTo>
                  <a:lnTo>
                    <a:pt x="10149" y="1323"/>
                  </a:lnTo>
                  <a:lnTo>
                    <a:pt x="10402" y="1537"/>
                  </a:lnTo>
                  <a:lnTo>
                    <a:pt x="10635" y="1731"/>
                  </a:lnTo>
                  <a:lnTo>
                    <a:pt x="10849" y="1964"/>
                  </a:lnTo>
                  <a:lnTo>
                    <a:pt x="11063" y="2198"/>
                  </a:lnTo>
                  <a:lnTo>
                    <a:pt x="11257" y="2431"/>
                  </a:lnTo>
                  <a:lnTo>
                    <a:pt x="11451" y="2684"/>
                  </a:lnTo>
                  <a:lnTo>
                    <a:pt x="11626" y="2956"/>
                  </a:lnTo>
                  <a:lnTo>
                    <a:pt x="11782" y="3228"/>
                  </a:lnTo>
                  <a:lnTo>
                    <a:pt x="11937" y="3500"/>
                  </a:lnTo>
                  <a:lnTo>
                    <a:pt x="12093" y="3792"/>
                  </a:lnTo>
                  <a:lnTo>
                    <a:pt x="12210" y="4083"/>
                  </a:lnTo>
                  <a:lnTo>
                    <a:pt x="12326" y="4394"/>
                  </a:lnTo>
                  <a:lnTo>
                    <a:pt x="12423" y="4705"/>
                  </a:lnTo>
                  <a:lnTo>
                    <a:pt x="12521" y="5016"/>
                  </a:lnTo>
                  <a:lnTo>
                    <a:pt x="12579" y="5327"/>
                  </a:lnTo>
                  <a:lnTo>
                    <a:pt x="12637" y="5658"/>
                  </a:lnTo>
                  <a:lnTo>
                    <a:pt x="12676" y="6008"/>
                  </a:lnTo>
                  <a:lnTo>
                    <a:pt x="12696" y="6338"/>
                  </a:lnTo>
                  <a:lnTo>
                    <a:pt x="12715" y="668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2"/>
            <p:cNvSpPr/>
            <p:nvPr/>
          </p:nvSpPr>
          <p:spPr>
            <a:xfrm>
              <a:off x="3215094" y="-400603"/>
              <a:ext cx="301747" cy="71815"/>
            </a:xfrm>
            <a:custGeom>
              <a:rect b="b" l="l" r="r" t="t"/>
              <a:pathLst>
                <a:path extrusionOk="0" h="2314" w="9722">
                  <a:moveTo>
                    <a:pt x="1206" y="0"/>
                  </a:moveTo>
                  <a:lnTo>
                    <a:pt x="1090" y="19"/>
                  </a:lnTo>
                  <a:lnTo>
                    <a:pt x="1012" y="78"/>
                  </a:lnTo>
                  <a:lnTo>
                    <a:pt x="934" y="156"/>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8030" y="2313"/>
                  </a:lnTo>
                  <a:lnTo>
                    <a:pt x="9449" y="2061"/>
                  </a:lnTo>
                  <a:lnTo>
                    <a:pt x="9527" y="2041"/>
                  </a:lnTo>
                  <a:lnTo>
                    <a:pt x="9585" y="2002"/>
                  </a:lnTo>
                  <a:lnTo>
                    <a:pt x="9643" y="1944"/>
                  </a:lnTo>
                  <a:lnTo>
                    <a:pt x="9682" y="1866"/>
                  </a:lnTo>
                  <a:lnTo>
                    <a:pt x="9702" y="1789"/>
                  </a:lnTo>
                  <a:lnTo>
                    <a:pt x="9721" y="1711"/>
                  </a:lnTo>
                  <a:lnTo>
                    <a:pt x="9702" y="1633"/>
                  </a:lnTo>
                  <a:lnTo>
                    <a:pt x="9663" y="1555"/>
                  </a:lnTo>
                  <a:lnTo>
                    <a:pt x="8769" y="156"/>
                  </a:lnTo>
                  <a:lnTo>
                    <a:pt x="8710" y="78"/>
                  </a:lnTo>
                  <a:lnTo>
                    <a:pt x="8613" y="19"/>
                  </a:lnTo>
                  <a:lnTo>
                    <a:pt x="8516" y="0"/>
                  </a:lnTo>
                  <a:lnTo>
                    <a:pt x="8419" y="19"/>
                  </a:lnTo>
                  <a:lnTo>
                    <a:pt x="7174" y="311"/>
                  </a:lnTo>
                  <a:lnTo>
                    <a:pt x="2548" y="311"/>
                  </a:lnTo>
                  <a:lnTo>
                    <a:pt x="1303" y="19"/>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2"/>
            <p:cNvSpPr/>
            <p:nvPr/>
          </p:nvSpPr>
          <p:spPr>
            <a:xfrm>
              <a:off x="3215094" y="-400603"/>
              <a:ext cx="301747" cy="71815"/>
            </a:xfrm>
            <a:custGeom>
              <a:rect b="b" l="l" r="r" t="t"/>
              <a:pathLst>
                <a:path extrusionOk="0" fill="none" h="2314" w="9722">
                  <a:moveTo>
                    <a:pt x="9663" y="1555"/>
                  </a:moveTo>
                  <a:lnTo>
                    <a:pt x="8769" y="156"/>
                  </a:lnTo>
                  <a:lnTo>
                    <a:pt x="8769" y="156"/>
                  </a:lnTo>
                  <a:lnTo>
                    <a:pt x="8710" y="78"/>
                  </a:lnTo>
                  <a:lnTo>
                    <a:pt x="8613" y="19"/>
                  </a:lnTo>
                  <a:lnTo>
                    <a:pt x="8516" y="0"/>
                  </a:lnTo>
                  <a:lnTo>
                    <a:pt x="8419" y="19"/>
                  </a:lnTo>
                  <a:lnTo>
                    <a:pt x="7174" y="311"/>
                  </a:lnTo>
                  <a:lnTo>
                    <a:pt x="5055" y="311"/>
                  </a:lnTo>
                  <a:lnTo>
                    <a:pt x="4647" y="311"/>
                  </a:lnTo>
                  <a:lnTo>
                    <a:pt x="2548" y="311"/>
                  </a:lnTo>
                  <a:lnTo>
                    <a:pt x="1303" y="19"/>
                  </a:lnTo>
                  <a:lnTo>
                    <a:pt x="1303" y="19"/>
                  </a:lnTo>
                  <a:lnTo>
                    <a:pt x="1206" y="0"/>
                  </a:lnTo>
                  <a:lnTo>
                    <a:pt x="1090" y="19"/>
                  </a:lnTo>
                  <a:lnTo>
                    <a:pt x="1012" y="78"/>
                  </a:lnTo>
                  <a:lnTo>
                    <a:pt x="934" y="156"/>
                  </a:lnTo>
                  <a:lnTo>
                    <a:pt x="40" y="1555"/>
                  </a:lnTo>
                  <a:lnTo>
                    <a:pt x="40" y="1555"/>
                  </a:lnTo>
                  <a:lnTo>
                    <a:pt x="20" y="1633"/>
                  </a:lnTo>
                  <a:lnTo>
                    <a:pt x="1" y="1711"/>
                  </a:lnTo>
                  <a:lnTo>
                    <a:pt x="1" y="1789"/>
                  </a:lnTo>
                  <a:lnTo>
                    <a:pt x="20" y="1866"/>
                  </a:lnTo>
                  <a:lnTo>
                    <a:pt x="59" y="1944"/>
                  </a:lnTo>
                  <a:lnTo>
                    <a:pt x="118" y="2002"/>
                  </a:lnTo>
                  <a:lnTo>
                    <a:pt x="195" y="2041"/>
                  </a:lnTo>
                  <a:lnTo>
                    <a:pt x="273" y="2061"/>
                  </a:lnTo>
                  <a:lnTo>
                    <a:pt x="1673" y="2313"/>
                  </a:lnTo>
                  <a:lnTo>
                    <a:pt x="4647" y="2313"/>
                  </a:lnTo>
                  <a:lnTo>
                    <a:pt x="5055" y="2313"/>
                  </a:lnTo>
                  <a:lnTo>
                    <a:pt x="8030" y="2313"/>
                  </a:lnTo>
                  <a:lnTo>
                    <a:pt x="9449" y="2061"/>
                  </a:lnTo>
                  <a:lnTo>
                    <a:pt x="9449" y="2061"/>
                  </a:lnTo>
                  <a:lnTo>
                    <a:pt x="9527" y="2041"/>
                  </a:lnTo>
                  <a:lnTo>
                    <a:pt x="9585" y="2002"/>
                  </a:lnTo>
                  <a:lnTo>
                    <a:pt x="9643" y="1944"/>
                  </a:lnTo>
                  <a:lnTo>
                    <a:pt x="9682" y="1866"/>
                  </a:lnTo>
                  <a:lnTo>
                    <a:pt x="9702" y="1789"/>
                  </a:lnTo>
                  <a:lnTo>
                    <a:pt x="9721" y="1711"/>
                  </a:lnTo>
                  <a:lnTo>
                    <a:pt x="9702" y="1633"/>
                  </a:lnTo>
                  <a:lnTo>
                    <a:pt x="9663" y="155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2"/>
            <p:cNvSpPr/>
            <p:nvPr/>
          </p:nvSpPr>
          <p:spPr>
            <a:xfrm>
              <a:off x="3168632" y="-348121"/>
              <a:ext cx="394673" cy="250421"/>
            </a:xfrm>
            <a:custGeom>
              <a:rect b="b" l="l" r="r" t="t"/>
              <a:pathLst>
                <a:path extrusionOk="0" h="8069" w="12716">
                  <a:moveTo>
                    <a:pt x="40" y="0"/>
                  </a:moveTo>
                  <a:lnTo>
                    <a:pt x="1" y="409"/>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696" y="409"/>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2"/>
            <p:cNvSpPr/>
            <p:nvPr/>
          </p:nvSpPr>
          <p:spPr>
            <a:xfrm>
              <a:off x="3168632" y="-348121"/>
              <a:ext cx="394673" cy="250421"/>
            </a:xfrm>
            <a:custGeom>
              <a:rect b="b" l="l" r="r" t="t"/>
              <a:pathLst>
                <a:path extrusionOk="0" fill="none" h="8069" w="12716">
                  <a:moveTo>
                    <a:pt x="6358" y="6416"/>
                  </a:moveTo>
                  <a:lnTo>
                    <a:pt x="6358" y="6416"/>
                  </a:lnTo>
                  <a:lnTo>
                    <a:pt x="6047" y="6396"/>
                  </a:lnTo>
                  <a:lnTo>
                    <a:pt x="5755" y="6377"/>
                  </a:lnTo>
                  <a:lnTo>
                    <a:pt x="5464" y="6338"/>
                  </a:lnTo>
                  <a:lnTo>
                    <a:pt x="5172" y="6260"/>
                  </a:lnTo>
                  <a:lnTo>
                    <a:pt x="4881" y="6202"/>
                  </a:lnTo>
                  <a:lnTo>
                    <a:pt x="4589" y="6105"/>
                  </a:lnTo>
                  <a:lnTo>
                    <a:pt x="4317" y="6007"/>
                  </a:lnTo>
                  <a:lnTo>
                    <a:pt x="4045" y="5871"/>
                  </a:lnTo>
                  <a:lnTo>
                    <a:pt x="3792" y="5755"/>
                  </a:lnTo>
                  <a:lnTo>
                    <a:pt x="3539" y="5599"/>
                  </a:lnTo>
                  <a:lnTo>
                    <a:pt x="3286" y="5444"/>
                  </a:lnTo>
                  <a:lnTo>
                    <a:pt x="3034" y="5269"/>
                  </a:lnTo>
                  <a:lnTo>
                    <a:pt x="2800" y="5094"/>
                  </a:lnTo>
                  <a:lnTo>
                    <a:pt x="2567" y="4880"/>
                  </a:lnTo>
                  <a:lnTo>
                    <a:pt x="2334" y="4686"/>
                  </a:lnTo>
                  <a:lnTo>
                    <a:pt x="2120" y="4472"/>
                  </a:lnTo>
                  <a:lnTo>
                    <a:pt x="1926" y="4238"/>
                  </a:lnTo>
                  <a:lnTo>
                    <a:pt x="1731" y="4005"/>
                  </a:lnTo>
                  <a:lnTo>
                    <a:pt x="1537" y="3752"/>
                  </a:lnTo>
                  <a:lnTo>
                    <a:pt x="1362" y="3500"/>
                  </a:lnTo>
                  <a:lnTo>
                    <a:pt x="1187" y="3247"/>
                  </a:lnTo>
                  <a:lnTo>
                    <a:pt x="1031" y="2975"/>
                  </a:lnTo>
                  <a:lnTo>
                    <a:pt x="876" y="2703"/>
                  </a:lnTo>
                  <a:lnTo>
                    <a:pt x="740" y="2430"/>
                  </a:lnTo>
                  <a:lnTo>
                    <a:pt x="604" y="2139"/>
                  </a:lnTo>
                  <a:lnTo>
                    <a:pt x="487" y="1847"/>
                  </a:lnTo>
                  <a:lnTo>
                    <a:pt x="390" y="1556"/>
                  </a:lnTo>
                  <a:lnTo>
                    <a:pt x="293" y="1245"/>
                  </a:lnTo>
                  <a:lnTo>
                    <a:pt x="215" y="934"/>
                  </a:lnTo>
                  <a:lnTo>
                    <a:pt x="137" y="622"/>
                  </a:lnTo>
                  <a:lnTo>
                    <a:pt x="79" y="311"/>
                  </a:lnTo>
                  <a:lnTo>
                    <a:pt x="40" y="0"/>
                  </a:lnTo>
                  <a:lnTo>
                    <a:pt x="40" y="0"/>
                  </a:lnTo>
                  <a:lnTo>
                    <a:pt x="1" y="409"/>
                  </a:lnTo>
                  <a:lnTo>
                    <a:pt x="1" y="836"/>
                  </a:lnTo>
                  <a:lnTo>
                    <a:pt x="1" y="836"/>
                  </a:lnTo>
                  <a:lnTo>
                    <a:pt x="1" y="1167"/>
                  </a:lnTo>
                  <a:lnTo>
                    <a:pt x="20" y="1517"/>
                  </a:lnTo>
                  <a:lnTo>
                    <a:pt x="59" y="1867"/>
                  </a:lnTo>
                  <a:lnTo>
                    <a:pt x="118" y="2197"/>
                  </a:lnTo>
                  <a:lnTo>
                    <a:pt x="195" y="2528"/>
                  </a:lnTo>
                  <a:lnTo>
                    <a:pt x="273" y="2858"/>
                  </a:lnTo>
                  <a:lnTo>
                    <a:pt x="370" y="3189"/>
                  </a:lnTo>
                  <a:lnTo>
                    <a:pt x="487" y="3519"/>
                  </a:lnTo>
                  <a:lnTo>
                    <a:pt x="623" y="3830"/>
                  </a:lnTo>
                  <a:lnTo>
                    <a:pt x="759" y="4141"/>
                  </a:lnTo>
                  <a:lnTo>
                    <a:pt x="915" y="4452"/>
                  </a:lnTo>
                  <a:lnTo>
                    <a:pt x="1070" y="4744"/>
                  </a:lnTo>
                  <a:lnTo>
                    <a:pt x="1265" y="5035"/>
                  </a:lnTo>
                  <a:lnTo>
                    <a:pt x="1440" y="5308"/>
                  </a:lnTo>
                  <a:lnTo>
                    <a:pt x="1653" y="5580"/>
                  </a:lnTo>
                  <a:lnTo>
                    <a:pt x="1848" y="5833"/>
                  </a:lnTo>
                  <a:lnTo>
                    <a:pt x="2081" y="6085"/>
                  </a:lnTo>
                  <a:lnTo>
                    <a:pt x="2314" y="6319"/>
                  </a:lnTo>
                  <a:lnTo>
                    <a:pt x="2548" y="6532"/>
                  </a:lnTo>
                  <a:lnTo>
                    <a:pt x="2800" y="6746"/>
                  </a:lnTo>
                  <a:lnTo>
                    <a:pt x="3053" y="6960"/>
                  </a:lnTo>
                  <a:lnTo>
                    <a:pt x="3325" y="7135"/>
                  </a:lnTo>
                  <a:lnTo>
                    <a:pt x="3597" y="7310"/>
                  </a:lnTo>
                  <a:lnTo>
                    <a:pt x="3870" y="7466"/>
                  </a:lnTo>
                  <a:lnTo>
                    <a:pt x="4161" y="7602"/>
                  </a:lnTo>
                  <a:lnTo>
                    <a:pt x="4453" y="7718"/>
                  </a:lnTo>
                  <a:lnTo>
                    <a:pt x="4764" y="7835"/>
                  </a:lnTo>
                  <a:lnTo>
                    <a:pt x="5075" y="7913"/>
                  </a:lnTo>
                  <a:lnTo>
                    <a:pt x="5386" y="7990"/>
                  </a:lnTo>
                  <a:lnTo>
                    <a:pt x="5697" y="8029"/>
                  </a:lnTo>
                  <a:lnTo>
                    <a:pt x="6028" y="8068"/>
                  </a:lnTo>
                  <a:lnTo>
                    <a:pt x="6358" y="8068"/>
                  </a:lnTo>
                  <a:lnTo>
                    <a:pt x="6358" y="8068"/>
                  </a:lnTo>
                  <a:lnTo>
                    <a:pt x="6689" y="8068"/>
                  </a:lnTo>
                  <a:lnTo>
                    <a:pt x="7000" y="8029"/>
                  </a:lnTo>
                  <a:lnTo>
                    <a:pt x="7330" y="7990"/>
                  </a:lnTo>
                  <a:lnTo>
                    <a:pt x="7641" y="7913"/>
                  </a:lnTo>
                  <a:lnTo>
                    <a:pt x="7933" y="7835"/>
                  </a:lnTo>
                  <a:lnTo>
                    <a:pt x="8244" y="7718"/>
                  </a:lnTo>
                  <a:lnTo>
                    <a:pt x="8535" y="7602"/>
                  </a:lnTo>
                  <a:lnTo>
                    <a:pt x="8827" y="7466"/>
                  </a:lnTo>
                  <a:lnTo>
                    <a:pt x="9119" y="7310"/>
                  </a:lnTo>
                  <a:lnTo>
                    <a:pt x="9391" y="7135"/>
                  </a:lnTo>
                  <a:lnTo>
                    <a:pt x="9643" y="6960"/>
                  </a:lnTo>
                  <a:lnTo>
                    <a:pt x="9916" y="6746"/>
                  </a:lnTo>
                  <a:lnTo>
                    <a:pt x="10149" y="6532"/>
                  </a:lnTo>
                  <a:lnTo>
                    <a:pt x="10402" y="6319"/>
                  </a:lnTo>
                  <a:lnTo>
                    <a:pt x="10635" y="6085"/>
                  </a:lnTo>
                  <a:lnTo>
                    <a:pt x="10849" y="5833"/>
                  </a:lnTo>
                  <a:lnTo>
                    <a:pt x="11063" y="5580"/>
                  </a:lnTo>
                  <a:lnTo>
                    <a:pt x="11257" y="5308"/>
                  </a:lnTo>
                  <a:lnTo>
                    <a:pt x="11451" y="5035"/>
                  </a:lnTo>
                  <a:lnTo>
                    <a:pt x="11626" y="4744"/>
                  </a:lnTo>
                  <a:lnTo>
                    <a:pt x="11782" y="4452"/>
                  </a:lnTo>
                  <a:lnTo>
                    <a:pt x="11937" y="4141"/>
                  </a:lnTo>
                  <a:lnTo>
                    <a:pt x="12093" y="3830"/>
                  </a:lnTo>
                  <a:lnTo>
                    <a:pt x="12210" y="3519"/>
                  </a:lnTo>
                  <a:lnTo>
                    <a:pt x="12326" y="3189"/>
                  </a:lnTo>
                  <a:lnTo>
                    <a:pt x="12423" y="2858"/>
                  </a:lnTo>
                  <a:lnTo>
                    <a:pt x="12521" y="2528"/>
                  </a:lnTo>
                  <a:lnTo>
                    <a:pt x="12579" y="2197"/>
                  </a:lnTo>
                  <a:lnTo>
                    <a:pt x="12637" y="1867"/>
                  </a:lnTo>
                  <a:lnTo>
                    <a:pt x="12676" y="1517"/>
                  </a:lnTo>
                  <a:lnTo>
                    <a:pt x="12696" y="1167"/>
                  </a:lnTo>
                  <a:lnTo>
                    <a:pt x="12715" y="836"/>
                  </a:lnTo>
                  <a:lnTo>
                    <a:pt x="12715" y="836"/>
                  </a:lnTo>
                  <a:lnTo>
                    <a:pt x="12696" y="409"/>
                  </a:lnTo>
                  <a:lnTo>
                    <a:pt x="12657" y="0"/>
                  </a:lnTo>
                  <a:lnTo>
                    <a:pt x="12657" y="0"/>
                  </a:lnTo>
                  <a:lnTo>
                    <a:pt x="12618" y="311"/>
                  </a:lnTo>
                  <a:lnTo>
                    <a:pt x="12560" y="622"/>
                  </a:lnTo>
                  <a:lnTo>
                    <a:pt x="12501" y="934"/>
                  </a:lnTo>
                  <a:lnTo>
                    <a:pt x="12404" y="1245"/>
                  </a:lnTo>
                  <a:lnTo>
                    <a:pt x="12326" y="1556"/>
                  </a:lnTo>
                  <a:lnTo>
                    <a:pt x="12210" y="1847"/>
                  </a:lnTo>
                  <a:lnTo>
                    <a:pt x="12093" y="2139"/>
                  </a:lnTo>
                  <a:lnTo>
                    <a:pt x="11976" y="2430"/>
                  </a:lnTo>
                  <a:lnTo>
                    <a:pt x="11821" y="2703"/>
                  </a:lnTo>
                  <a:lnTo>
                    <a:pt x="11685" y="2975"/>
                  </a:lnTo>
                  <a:lnTo>
                    <a:pt x="11529" y="3247"/>
                  </a:lnTo>
                  <a:lnTo>
                    <a:pt x="11354" y="3500"/>
                  </a:lnTo>
                  <a:lnTo>
                    <a:pt x="11179" y="3752"/>
                  </a:lnTo>
                  <a:lnTo>
                    <a:pt x="10985" y="4005"/>
                  </a:lnTo>
                  <a:lnTo>
                    <a:pt x="10790" y="4238"/>
                  </a:lnTo>
                  <a:lnTo>
                    <a:pt x="10577" y="4472"/>
                  </a:lnTo>
                  <a:lnTo>
                    <a:pt x="10363" y="4686"/>
                  </a:lnTo>
                  <a:lnTo>
                    <a:pt x="10149" y="4880"/>
                  </a:lnTo>
                  <a:lnTo>
                    <a:pt x="9916" y="5094"/>
                  </a:lnTo>
                  <a:lnTo>
                    <a:pt x="9663" y="5269"/>
                  </a:lnTo>
                  <a:lnTo>
                    <a:pt x="9430" y="5444"/>
                  </a:lnTo>
                  <a:lnTo>
                    <a:pt x="9177" y="5599"/>
                  </a:lnTo>
                  <a:lnTo>
                    <a:pt x="8924" y="5755"/>
                  </a:lnTo>
                  <a:lnTo>
                    <a:pt x="8652" y="5871"/>
                  </a:lnTo>
                  <a:lnTo>
                    <a:pt x="8380" y="6007"/>
                  </a:lnTo>
                  <a:lnTo>
                    <a:pt x="8108" y="6105"/>
                  </a:lnTo>
                  <a:lnTo>
                    <a:pt x="7816" y="6202"/>
                  </a:lnTo>
                  <a:lnTo>
                    <a:pt x="7544" y="6260"/>
                  </a:lnTo>
                  <a:lnTo>
                    <a:pt x="7252" y="6338"/>
                  </a:lnTo>
                  <a:lnTo>
                    <a:pt x="6961" y="6377"/>
                  </a:lnTo>
                  <a:lnTo>
                    <a:pt x="6650" y="6396"/>
                  </a:lnTo>
                  <a:lnTo>
                    <a:pt x="6358" y="641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2"/>
            <p:cNvSpPr/>
            <p:nvPr/>
          </p:nvSpPr>
          <p:spPr>
            <a:xfrm>
              <a:off x="3359320" y="-437412"/>
              <a:ext cx="13284" cy="143009"/>
            </a:xfrm>
            <a:custGeom>
              <a:rect b="b" l="l" r="r" t="t"/>
              <a:pathLst>
                <a:path extrusionOk="0" h="4608" w="428">
                  <a:moveTo>
                    <a:pt x="0" y="0"/>
                  </a:moveTo>
                  <a:lnTo>
                    <a:pt x="0" y="4608"/>
                  </a:lnTo>
                  <a:lnTo>
                    <a:pt x="428" y="4608"/>
                  </a:lnTo>
                  <a:lnTo>
                    <a:pt x="428"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2"/>
            <p:cNvSpPr/>
            <p:nvPr/>
          </p:nvSpPr>
          <p:spPr>
            <a:xfrm>
              <a:off x="3359320" y="-437412"/>
              <a:ext cx="13284" cy="143009"/>
            </a:xfrm>
            <a:custGeom>
              <a:rect b="b" l="l" r="r" t="t"/>
              <a:pathLst>
                <a:path extrusionOk="0" fill="none" h="4608" w="428">
                  <a:moveTo>
                    <a:pt x="428" y="4608"/>
                  </a:moveTo>
                  <a:lnTo>
                    <a:pt x="0" y="4608"/>
                  </a:lnTo>
                  <a:lnTo>
                    <a:pt x="0" y="0"/>
                  </a:lnTo>
                  <a:lnTo>
                    <a:pt x="428" y="0"/>
                  </a:lnTo>
                  <a:lnTo>
                    <a:pt x="428" y="460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2"/>
            <p:cNvSpPr/>
            <p:nvPr/>
          </p:nvSpPr>
          <p:spPr>
            <a:xfrm>
              <a:off x="3264597" y="-435612"/>
              <a:ext cx="49505" cy="141830"/>
            </a:xfrm>
            <a:custGeom>
              <a:rect b="b" l="l" r="r" t="t"/>
              <a:pathLst>
                <a:path extrusionOk="0" h="4570" w="1595">
                  <a:moveTo>
                    <a:pt x="1186" y="0"/>
                  </a:moveTo>
                  <a:lnTo>
                    <a:pt x="0" y="4472"/>
                  </a:lnTo>
                  <a:lnTo>
                    <a:pt x="408" y="4569"/>
                  </a:lnTo>
                  <a:lnTo>
                    <a:pt x="1594" y="117"/>
                  </a:lnTo>
                  <a:lnTo>
                    <a:pt x="1186"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2"/>
            <p:cNvSpPr/>
            <p:nvPr/>
          </p:nvSpPr>
          <p:spPr>
            <a:xfrm>
              <a:off x="3264597" y="-435612"/>
              <a:ext cx="49505" cy="141830"/>
            </a:xfrm>
            <a:custGeom>
              <a:rect b="b" l="l" r="r" t="t"/>
              <a:pathLst>
                <a:path extrusionOk="0" fill="none" h="4570" w="1595">
                  <a:moveTo>
                    <a:pt x="408" y="4569"/>
                  </a:moveTo>
                  <a:lnTo>
                    <a:pt x="0" y="4472"/>
                  </a:lnTo>
                  <a:lnTo>
                    <a:pt x="1186" y="0"/>
                  </a:lnTo>
                  <a:lnTo>
                    <a:pt x="1594" y="117"/>
                  </a:lnTo>
                  <a:lnTo>
                    <a:pt x="408" y="4569"/>
                  </a:lnTo>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2"/>
            <p:cNvSpPr/>
            <p:nvPr/>
          </p:nvSpPr>
          <p:spPr>
            <a:xfrm>
              <a:off x="3419034" y="-435612"/>
              <a:ext cx="49505" cy="141830"/>
            </a:xfrm>
            <a:custGeom>
              <a:rect b="b" l="l" r="r" t="t"/>
              <a:pathLst>
                <a:path extrusionOk="0" h="4570" w="1595">
                  <a:moveTo>
                    <a:pt x="409" y="0"/>
                  </a:moveTo>
                  <a:lnTo>
                    <a:pt x="1" y="117"/>
                  </a:lnTo>
                  <a:lnTo>
                    <a:pt x="1187" y="4569"/>
                  </a:lnTo>
                  <a:lnTo>
                    <a:pt x="1595" y="4472"/>
                  </a:lnTo>
                  <a:lnTo>
                    <a:pt x="409"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2"/>
            <p:cNvSpPr/>
            <p:nvPr/>
          </p:nvSpPr>
          <p:spPr>
            <a:xfrm>
              <a:off x="3419034" y="-435612"/>
              <a:ext cx="49505" cy="141830"/>
            </a:xfrm>
            <a:custGeom>
              <a:rect b="b" l="l" r="r" t="t"/>
              <a:pathLst>
                <a:path extrusionOk="0" fill="none" h="4570" w="1595">
                  <a:moveTo>
                    <a:pt x="1187" y="4569"/>
                  </a:moveTo>
                  <a:lnTo>
                    <a:pt x="1" y="117"/>
                  </a:lnTo>
                  <a:lnTo>
                    <a:pt x="409" y="0"/>
                  </a:lnTo>
                  <a:lnTo>
                    <a:pt x="1595" y="4472"/>
                  </a:lnTo>
                  <a:lnTo>
                    <a:pt x="1187" y="456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2"/>
            <p:cNvSpPr/>
            <p:nvPr/>
          </p:nvSpPr>
          <p:spPr>
            <a:xfrm>
              <a:off x="3443180" y="-400603"/>
              <a:ext cx="73652" cy="59153"/>
            </a:xfrm>
            <a:custGeom>
              <a:rect b="b" l="l" r="r" t="t"/>
              <a:pathLst>
                <a:path extrusionOk="0" h="1906" w="2373">
                  <a:moveTo>
                    <a:pt x="1147" y="0"/>
                  </a:moveTo>
                  <a:lnTo>
                    <a:pt x="1070" y="19"/>
                  </a:lnTo>
                  <a:lnTo>
                    <a:pt x="0" y="272"/>
                  </a:lnTo>
                  <a:lnTo>
                    <a:pt x="78" y="564"/>
                  </a:lnTo>
                  <a:lnTo>
                    <a:pt x="1070" y="331"/>
                  </a:lnTo>
                  <a:lnTo>
                    <a:pt x="1147" y="311"/>
                  </a:lnTo>
                  <a:lnTo>
                    <a:pt x="1225" y="331"/>
                  </a:lnTo>
                  <a:lnTo>
                    <a:pt x="1303" y="350"/>
                  </a:lnTo>
                  <a:lnTo>
                    <a:pt x="1361" y="408"/>
                  </a:lnTo>
                  <a:lnTo>
                    <a:pt x="1420" y="467"/>
                  </a:lnTo>
                  <a:lnTo>
                    <a:pt x="2314" y="1866"/>
                  </a:lnTo>
                  <a:lnTo>
                    <a:pt x="2314" y="1905"/>
                  </a:lnTo>
                  <a:lnTo>
                    <a:pt x="2353" y="1808"/>
                  </a:lnTo>
                  <a:lnTo>
                    <a:pt x="2372" y="1730"/>
                  </a:lnTo>
                  <a:lnTo>
                    <a:pt x="2353" y="1652"/>
                  </a:lnTo>
                  <a:lnTo>
                    <a:pt x="2314" y="1555"/>
                  </a:lnTo>
                  <a:lnTo>
                    <a:pt x="1420" y="156"/>
                  </a:lnTo>
                  <a:lnTo>
                    <a:pt x="1361" y="97"/>
                  </a:lnTo>
                  <a:lnTo>
                    <a:pt x="1303" y="39"/>
                  </a:lnTo>
                  <a:lnTo>
                    <a:pt x="1225" y="19"/>
                  </a:lnTo>
                  <a:lnTo>
                    <a:pt x="114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2"/>
            <p:cNvSpPr/>
            <p:nvPr/>
          </p:nvSpPr>
          <p:spPr>
            <a:xfrm>
              <a:off x="3216304" y="-352342"/>
              <a:ext cx="31" cy="621"/>
            </a:xfrm>
            <a:custGeom>
              <a:rect b="b" l="l" r="r" t="t"/>
              <a:pathLst>
                <a:path extrusionOk="0" h="20" w="1">
                  <a:moveTo>
                    <a:pt x="1" y="20"/>
                  </a:moveTo>
                  <a:lnTo>
                    <a:pt x="1" y="20"/>
                  </a:lnTo>
                  <a:lnTo>
                    <a:pt x="1" y="20"/>
                  </a:lnTo>
                  <a:lnTo>
                    <a:pt x="1" y="20"/>
                  </a:lnTo>
                  <a:lnTo>
                    <a:pt x="1" y="20"/>
                  </a:lnTo>
                  <a:close/>
                  <a:moveTo>
                    <a:pt x="1" y="0"/>
                  </a:moveTo>
                  <a:lnTo>
                    <a:pt x="1" y="0"/>
                  </a:lnTo>
                  <a:lnTo>
                    <a:pt x="1" y="0"/>
                  </a:lnTo>
                  <a:lnTo>
                    <a:pt x="1" y="0"/>
                  </a:lnTo>
                  <a:lnTo>
                    <a:pt x="1" y="0"/>
                  </a:lnTo>
                  <a:close/>
                </a:path>
              </a:pathLst>
            </a:custGeom>
            <a:solidFill>
              <a:srgbClr val="2C72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2"/>
            <p:cNvSpPr/>
            <p:nvPr/>
          </p:nvSpPr>
          <p:spPr>
            <a:xfrm>
              <a:off x="3216304" y="-351753"/>
              <a:ext cx="31" cy="31"/>
            </a:xfrm>
            <a:custGeom>
              <a:rect b="b" l="l" r="r" t="t"/>
              <a:pathLst>
                <a:path extrusionOk="0" fill="none" h="1" w="1">
                  <a:moveTo>
                    <a:pt x="1" y="1"/>
                  </a:moveTo>
                  <a:lnTo>
                    <a:pt x="1" y="1"/>
                  </a:lnTo>
                  <a:lnTo>
                    <a:pt x="1" y="1"/>
                  </a:lnTo>
                  <a:lnTo>
                    <a:pt x="1"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2"/>
            <p:cNvSpPr/>
            <p:nvPr/>
          </p:nvSpPr>
          <p:spPr>
            <a:xfrm>
              <a:off x="3216304" y="-352342"/>
              <a:ext cx="31" cy="31"/>
            </a:xfrm>
            <a:custGeom>
              <a:rect b="b" l="l" r="r" t="t"/>
              <a:pathLst>
                <a:path extrusionOk="0" fill="none" h="1" w="1">
                  <a:moveTo>
                    <a:pt x="1" y="0"/>
                  </a:moveTo>
                  <a:lnTo>
                    <a:pt x="1" y="0"/>
                  </a:lnTo>
                  <a:lnTo>
                    <a:pt x="1" y="0"/>
                  </a:lnTo>
                  <a:lnTo>
                    <a:pt x="1" y="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2"/>
            <p:cNvSpPr/>
            <p:nvPr/>
          </p:nvSpPr>
          <p:spPr>
            <a:xfrm>
              <a:off x="3215094" y="-400603"/>
              <a:ext cx="74862" cy="59153"/>
            </a:xfrm>
            <a:custGeom>
              <a:rect b="b" l="l" r="r" t="t"/>
              <a:pathLst>
                <a:path extrusionOk="0" h="1906" w="2412">
                  <a:moveTo>
                    <a:pt x="1226" y="0"/>
                  </a:moveTo>
                  <a:lnTo>
                    <a:pt x="1148" y="19"/>
                  </a:lnTo>
                  <a:lnTo>
                    <a:pt x="1070" y="39"/>
                  </a:lnTo>
                  <a:lnTo>
                    <a:pt x="992" y="97"/>
                  </a:lnTo>
                  <a:lnTo>
                    <a:pt x="934" y="156"/>
                  </a:lnTo>
                  <a:lnTo>
                    <a:pt x="40" y="1555"/>
                  </a:lnTo>
                  <a:lnTo>
                    <a:pt x="40" y="1575"/>
                  </a:lnTo>
                  <a:lnTo>
                    <a:pt x="1" y="1652"/>
                  </a:lnTo>
                  <a:lnTo>
                    <a:pt x="1" y="1730"/>
                  </a:lnTo>
                  <a:lnTo>
                    <a:pt x="1" y="1808"/>
                  </a:lnTo>
                  <a:lnTo>
                    <a:pt x="40" y="1905"/>
                  </a:lnTo>
                  <a:lnTo>
                    <a:pt x="40" y="1866"/>
                  </a:lnTo>
                  <a:lnTo>
                    <a:pt x="934" y="467"/>
                  </a:lnTo>
                  <a:lnTo>
                    <a:pt x="992" y="408"/>
                  </a:lnTo>
                  <a:lnTo>
                    <a:pt x="1070" y="350"/>
                  </a:lnTo>
                  <a:lnTo>
                    <a:pt x="1148" y="331"/>
                  </a:lnTo>
                  <a:lnTo>
                    <a:pt x="1226" y="311"/>
                  </a:lnTo>
                  <a:lnTo>
                    <a:pt x="1303" y="331"/>
                  </a:lnTo>
                  <a:lnTo>
                    <a:pt x="2334" y="583"/>
                  </a:lnTo>
                  <a:lnTo>
                    <a:pt x="2412" y="292"/>
                  </a:lnTo>
                  <a:lnTo>
                    <a:pt x="1303" y="19"/>
                  </a:lnTo>
                  <a:lnTo>
                    <a:pt x="122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2"/>
            <p:cNvSpPr/>
            <p:nvPr/>
          </p:nvSpPr>
          <p:spPr>
            <a:xfrm>
              <a:off x="3372572" y="-390951"/>
              <a:ext cx="60368" cy="9683"/>
            </a:xfrm>
            <a:custGeom>
              <a:rect b="b" l="l" r="r" t="t"/>
              <a:pathLst>
                <a:path extrusionOk="0" h="312" w="1945">
                  <a:moveTo>
                    <a:pt x="1" y="0"/>
                  </a:moveTo>
                  <a:lnTo>
                    <a:pt x="1" y="311"/>
                  </a:lnTo>
                  <a:lnTo>
                    <a:pt x="1945" y="311"/>
                  </a:lnTo>
                  <a:lnTo>
                    <a:pt x="18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2"/>
            <p:cNvSpPr/>
            <p:nvPr/>
          </p:nvSpPr>
          <p:spPr>
            <a:xfrm>
              <a:off x="3300785" y="-390951"/>
              <a:ext cx="58568" cy="9683"/>
            </a:xfrm>
            <a:custGeom>
              <a:rect b="b" l="l" r="r" t="t"/>
              <a:pathLst>
                <a:path extrusionOk="0" h="312" w="1887">
                  <a:moveTo>
                    <a:pt x="78" y="0"/>
                  </a:moveTo>
                  <a:lnTo>
                    <a:pt x="0" y="311"/>
                  </a:lnTo>
                  <a:lnTo>
                    <a:pt x="1886" y="311"/>
                  </a:lnTo>
                  <a:lnTo>
                    <a:pt x="188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2"/>
            <p:cNvSpPr/>
            <p:nvPr/>
          </p:nvSpPr>
          <p:spPr>
            <a:xfrm>
              <a:off x="3359320" y="-390951"/>
              <a:ext cx="13284" cy="9683"/>
            </a:xfrm>
            <a:custGeom>
              <a:rect b="b" l="l" r="r" t="t"/>
              <a:pathLst>
                <a:path extrusionOk="0" h="312" w="428">
                  <a:moveTo>
                    <a:pt x="0" y="0"/>
                  </a:moveTo>
                  <a:lnTo>
                    <a:pt x="0" y="311"/>
                  </a:lnTo>
                  <a:lnTo>
                    <a:pt x="428" y="311"/>
                  </a:lnTo>
                  <a:lnTo>
                    <a:pt x="4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2"/>
            <p:cNvSpPr/>
            <p:nvPr/>
          </p:nvSpPr>
          <p:spPr>
            <a:xfrm>
              <a:off x="3287502" y="-391572"/>
              <a:ext cx="15736" cy="10304"/>
            </a:xfrm>
            <a:custGeom>
              <a:rect b="b" l="l" r="r" t="t"/>
              <a:pathLst>
                <a:path extrusionOk="0" h="332" w="507">
                  <a:moveTo>
                    <a:pt x="79" y="1"/>
                  </a:moveTo>
                  <a:lnTo>
                    <a:pt x="1" y="292"/>
                  </a:lnTo>
                  <a:lnTo>
                    <a:pt x="215" y="331"/>
                  </a:lnTo>
                  <a:lnTo>
                    <a:pt x="428" y="331"/>
                  </a:lnTo>
                  <a:lnTo>
                    <a:pt x="506" y="20"/>
                  </a:lnTo>
                  <a:lnTo>
                    <a:pt x="215" y="20"/>
                  </a:lnTo>
                  <a:lnTo>
                    <a:pt x="7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2"/>
            <p:cNvSpPr/>
            <p:nvPr/>
          </p:nvSpPr>
          <p:spPr>
            <a:xfrm>
              <a:off x="3429896" y="-392161"/>
              <a:ext cx="15736" cy="10893"/>
            </a:xfrm>
            <a:custGeom>
              <a:rect b="b" l="l" r="r" t="t"/>
              <a:pathLst>
                <a:path extrusionOk="0" h="351" w="507">
                  <a:moveTo>
                    <a:pt x="428" y="0"/>
                  </a:moveTo>
                  <a:lnTo>
                    <a:pt x="253" y="39"/>
                  </a:lnTo>
                  <a:lnTo>
                    <a:pt x="1" y="39"/>
                  </a:lnTo>
                  <a:lnTo>
                    <a:pt x="98" y="350"/>
                  </a:lnTo>
                  <a:lnTo>
                    <a:pt x="253" y="350"/>
                  </a:lnTo>
                  <a:lnTo>
                    <a:pt x="506" y="292"/>
                  </a:lnTo>
                  <a:lnTo>
                    <a:pt x="42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9" name="Shape 6169"/>
        <p:cNvGrpSpPr/>
        <p:nvPr/>
      </p:nvGrpSpPr>
      <p:grpSpPr>
        <a:xfrm>
          <a:off x="0" y="0"/>
          <a:ext cx="0" cy="0"/>
          <a:chOff x="0" y="0"/>
          <a:chExt cx="0" cy="0"/>
        </a:xfrm>
      </p:grpSpPr>
      <p:sp>
        <p:nvSpPr>
          <p:cNvPr id="6170" name="Google Shape;6170;p20"/>
          <p:cNvSpPr txBox="1"/>
          <p:nvPr>
            <p:ph type="title"/>
          </p:nvPr>
        </p:nvSpPr>
        <p:spPr>
          <a:xfrm>
            <a:off x="720000" y="230035"/>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Top Three Models and Their Performance</a:t>
            </a:r>
            <a:endParaRPr sz="2400"/>
          </a:p>
        </p:txBody>
      </p:sp>
      <p:graphicFrame>
        <p:nvGraphicFramePr>
          <p:cNvPr id="6171" name="Google Shape;6171;p20"/>
          <p:cNvGraphicFramePr/>
          <p:nvPr/>
        </p:nvGraphicFramePr>
        <p:xfrm>
          <a:off x="1931750" y="886088"/>
          <a:ext cx="3000000" cy="3000000"/>
        </p:xfrm>
        <a:graphic>
          <a:graphicData uri="http://schemas.openxmlformats.org/drawingml/2006/table">
            <a:tbl>
              <a:tblPr>
                <a:noFill/>
                <a:tableStyleId>{AEEB9810-EE2D-4CE3-A4A9-A6AB92E538CC}</a:tableStyleId>
              </a:tblPr>
              <a:tblGrid>
                <a:gridCol w="1828625"/>
                <a:gridCol w="1156950"/>
                <a:gridCol w="1100650"/>
                <a:gridCol w="1215475"/>
              </a:tblGrid>
              <a:tr h="87462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Model</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Training </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 sz="1400" u="none" cap="none" strike="noStrike"/>
                        <a:t>MSE</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Testing MSE</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t>Cross Validation Score</a:t>
                      </a:r>
                      <a:endParaRPr b="1"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621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 Random Forest</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0.739</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0.8</a:t>
                      </a:r>
                      <a:r>
                        <a:rPr b="1" lang="en">
                          <a:solidFill>
                            <a:schemeClr val="dk1"/>
                          </a:solidFill>
                        </a:rPr>
                        <a:t>60</a:t>
                      </a:r>
                      <a:endParaRPr b="1"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0.860</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1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 Neural Network</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0.852</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0.8</a:t>
                      </a:r>
                      <a:r>
                        <a:rPr b="1" lang="en">
                          <a:solidFill>
                            <a:schemeClr val="dk1"/>
                          </a:solidFill>
                        </a:rPr>
                        <a:t>69</a:t>
                      </a:r>
                      <a:endParaRPr b="1"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0.886</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1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 Linear Regression</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0.784</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0.883</a:t>
                      </a:r>
                      <a:endParaRPr b="1" sz="1400" u="none" cap="none" strike="noStrike">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1.022</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172" name="Google Shape;6172;p20"/>
          <p:cNvSpPr txBox="1"/>
          <p:nvPr/>
        </p:nvSpPr>
        <p:spPr>
          <a:xfrm>
            <a:off x="1059550" y="4051925"/>
            <a:ext cx="70461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The model that worked the best for our project was </a:t>
            </a:r>
            <a:r>
              <a:rPr b="1" i="0" lang="en" sz="1600" u="none" cap="none" strike="noStrike">
                <a:solidFill>
                  <a:schemeClr val="accent1"/>
                </a:solidFill>
                <a:latin typeface="M PLUS 1p"/>
                <a:ea typeface="M PLUS 1p"/>
                <a:cs typeface="M PLUS 1p"/>
                <a:sym typeface="M PLUS 1p"/>
              </a:rPr>
              <a:t>Random Forest</a:t>
            </a:r>
            <a:r>
              <a:rPr b="0" i="0" lang="en" sz="1600" u="none" cap="none" strike="noStrike">
                <a:solidFill>
                  <a:schemeClr val="dk2"/>
                </a:solidFill>
                <a:latin typeface="M PLUS 1p"/>
                <a:ea typeface="M PLUS 1p"/>
                <a:cs typeface="M PLUS 1p"/>
                <a:sym typeface="M PLUS 1p"/>
              </a:rPr>
              <a:t>, with a MSE test of </a:t>
            </a:r>
            <a:r>
              <a:rPr b="1" i="0" lang="en" sz="1600" u="none" cap="none" strike="noStrike">
                <a:solidFill>
                  <a:schemeClr val="accent1"/>
                </a:solidFill>
                <a:latin typeface="M PLUS 1p"/>
                <a:ea typeface="M PLUS 1p"/>
                <a:cs typeface="M PLUS 1p"/>
                <a:sym typeface="M PLUS 1p"/>
              </a:rPr>
              <a:t>0.859</a:t>
            </a:r>
            <a:r>
              <a:rPr b="0" i="0" lang="en" sz="1600" u="none" cap="none" strike="noStrike">
                <a:solidFill>
                  <a:schemeClr val="dk2"/>
                </a:solidFill>
                <a:latin typeface="M PLUS 1p"/>
                <a:ea typeface="M PLUS 1p"/>
                <a:cs typeface="M PLUS 1p"/>
                <a:sym typeface="M PLUS 1p"/>
              </a:rPr>
              <a:t> , MSE train of </a:t>
            </a:r>
            <a:r>
              <a:rPr b="1" i="0" lang="en" sz="1600" u="none" cap="none" strike="noStrike">
                <a:solidFill>
                  <a:schemeClr val="accent1"/>
                </a:solidFill>
                <a:latin typeface="M PLUS 1p"/>
                <a:ea typeface="M PLUS 1p"/>
                <a:cs typeface="M PLUS 1p"/>
                <a:sym typeface="M PLUS 1p"/>
              </a:rPr>
              <a:t>0.739</a:t>
            </a:r>
            <a:r>
              <a:rPr b="0" i="0" lang="en" sz="1600" u="none" cap="none" strike="noStrike">
                <a:solidFill>
                  <a:schemeClr val="dk2"/>
                </a:solidFill>
                <a:latin typeface="M PLUS 1p"/>
                <a:ea typeface="M PLUS 1p"/>
                <a:cs typeface="M PLUS 1p"/>
                <a:sym typeface="M PLUS 1p"/>
              </a:rPr>
              <a:t>, and average cross validation score of </a:t>
            </a:r>
            <a:r>
              <a:rPr b="1" i="0" lang="en" sz="1600" u="none" cap="none" strike="noStrike">
                <a:solidFill>
                  <a:schemeClr val="accent1"/>
                </a:solidFill>
                <a:latin typeface="M PLUS 1p"/>
                <a:ea typeface="M PLUS 1p"/>
                <a:cs typeface="M PLUS 1p"/>
                <a:sym typeface="M PLUS 1p"/>
              </a:rPr>
              <a:t>0.860</a:t>
            </a:r>
            <a:r>
              <a:rPr b="0" i="0" lang="en" sz="1600" u="none" cap="none" strike="noStrike">
                <a:solidFill>
                  <a:schemeClr val="dk2"/>
                </a:solidFill>
                <a:latin typeface="M PLUS 1p"/>
                <a:ea typeface="M PLUS 1p"/>
                <a:cs typeface="M PLUS 1p"/>
                <a:sym typeface="M PLUS 1p"/>
              </a:rPr>
              <a:t>. </a:t>
            </a:r>
            <a:endParaRPr b="0" i="0" sz="1600" u="none" cap="none" strike="noStrike">
              <a:solidFill>
                <a:schemeClr val="dk2"/>
              </a:solidFill>
              <a:latin typeface="M PLUS 1p"/>
              <a:ea typeface="M PLUS 1p"/>
              <a:cs typeface="M PLUS 1p"/>
              <a:sym typeface="M PLUS 1p"/>
            </a:endParaRPr>
          </a:p>
        </p:txBody>
      </p:sp>
      <p:sp>
        <p:nvSpPr>
          <p:cNvPr id="6173" name="Google Shape;6173;p20"/>
          <p:cNvSpPr txBox="1"/>
          <p:nvPr>
            <p:ph type="title"/>
          </p:nvPr>
        </p:nvSpPr>
        <p:spPr>
          <a:xfrm>
            <a:off x="730588" y="36266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Conclusion</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7" name="Shape 6177"/>
        <p:cNvGrpSpPr/>
        <p:nvPr/>
      </p:nvGrpSpPr>
      <p:grpSpPr>
        <a:xfrm>
          <a:off x="0" y="0"/>
          <a:ext cx="0" cy="0"/>
          <a:chOff x="0" y="0"/>
          <a:chExt cx="0" cy="0"/>
        </a:xfrm>
      </p:grpSpPr>
      <p:grpSp>
        <p:nvGrpSpPr>
          <p:cNvPr id="6178" name="Google Shape;6178;p21"/>
          <p:cNvGrpSpPr/>
          <p:nvPr/>
        </p:nvGrpSpPr>
        <p:grpSpPr>
          <a:xfrm>
            <a:off x="953569" y="1127586"/>
            <a:ext cx="7236867" cy="3467665"/>
            <a:chOff x="-6278622" y="2442183"/>
            <a:chExt cx="13760919" cy="7331215"/>
          </a:xfrm>
        </p:grpSpPr>
        <p:sp>
          <p:nvSpPr>
            <p:cNvPr id="6179" name="Google Shape;6179;p21"/>
            <p:cNvSpPr/>
            <p:nvPr/>
          </p:nvSpPr>
          <p:spPr>
            <a:xfrm>
              <a:off x="1809660" y="6027249"/>
              <a:ext cx="2851319" cy="636466"/>
            </a:xfrm>
            <a:custGeom>
              <a:rect b="b" l="l" r="r" t="t"/>
              <a:pathLst>
                <a:path extrusionOk="0" h="13204" w="59156">
                  <a:moveTo>
                    <a:pt x="1" y="0"/>
                  </a:moveTo>
                  <a:lnTo>
                    <a:pt x="1" y="0"/>
                  </a:lnTo>
                  <a:close/>
                  <a:moveTo>
                    <a:pt x="59155" y="13203"/>
                  </a:move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0" name="Google Shape;6180;p21"/>
            <p:cNvSpPr/>
            <p:nvPr/>
          </p:nvSpPr>
          <p:spPr>
            <a:xfrm>
              <a:off x="-1119115" y="2686805"/>
              <a:ext cx="7940757" cy="5994897"/>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1" name="Google Shape;6181;p21"/>
            <p:cNvSpPr/>
            <p:nvPr/>
          </p:nvSpPr>
          <p:spPr>
            <a:xfrm>
              <a:off x="4673460" y="7404600"/>
              <a:ext cx="2138297" cy="1569232"/>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2" name="Google Shape;6182;p21"/>
            <p:cNvSpPr/>
            <p:nvPr/>
          </p:nvSpPr>
          <p:spPr>
            <a:xfrm>
              <a:off x="5692184" y="6856359"/>
              <a:ext cx="1102093" cy="601182"/>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3" name="Google Shape;6183;p21"/>
            <p:cNvSpPr/>
            <p:nvPr/>
          </p:nvSpPr>
          <p:spPr>
            <a:xfrm>
              <a:off x="4644299" y="6452480"/>
              <a:ext cx="543985" cy="614003"/>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4" name="Google Shape;6184;p21"/>
            <p:cNvSpPr/>
            <p:nvPr/>
          </p:nvSpPr>
          <p:spPr>
            <a:xfrm>
              <a:off x="3961246" y="6521890"/>
              <a:ext cx="1044590" cy="830433"/>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5" name="Google Shape;6185;p21"/>
            <p:cNvSpPr/>
            <p:nvPr/>
          </p:nvSpPr>
          <p:spPr>
            <a:xfrm>
              <a:off x="1733021" y="7419157"/>
              <a:ext cx="438186" cy="762419"/>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6" name="Google Shape;6186;p21"/>
            <p:cNvSpPr/>
            <p:nvPr/>
          </p:nvSpPr>
          <p:spPr>
            <a:xfrm>
              <a:off x="5684713" y="4263420"/>
              <a:ext cx="515644" cy="806476"/>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7" name="Google Shape;6187;p21"/>
            <p:cNvSpPr/>
            <p:nvPr/>
          </p:nvSpPr>
          <p:spPr>
            <a:xfrm>
              <a:off x="6578499" y="8749753"/>
              <a:ext cx="903798" cy="683608"/>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8" name="Google Shape;6188;p21"/>
            <p:cNvSpPr/>
            <p:nvPr/>
          </p:nvSpPr>
          <p:spPr>
            <a:xfrm>
              <a:off x="5429827" y="5730618"/>
              <a:ext cx="448983" cy="743138"/>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9" name="Google Shape;6189;p21"/>
            <p:cNvSpPr/>
            <p:nvPr/>
          </p:nvSpPr>
          <p:spPr>
            <a:xfrm>
              <a:off x="5109099" y="6740387"/>
              <a:ext cx="357403" cy="438498"/>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0" name="Google Shape;6190;p21"/>
            <p:cNvSpPr/>
            <p:nvPr/>
          </p:nvSpPr>
          <p:spPr>
            <a:xfrm>
              <a:off x="1600565" y="2692782"/>
              <a:ext cx="501521" cy="31428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1" name="Google Shape;6191;p21"/>
            <p:cNvSpPr/>
            <p:nvPr/>
          </p:nvSpPr>
          <p:spPr>
            <a:xfrm>
              <a:off x="223662" y="2573242"/>
              <a:ext cx="474818" cy="171167"/>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2" name="Google Shape;6192;p21"/>
            <p:cNvSpPr/>
            <p:nvPr/>
          </p:nvSpPr>
          <p:spPr>
            <a:xfrm>
              <a:off x="-633492" y="3721493"/>
              <a:ext cx="223311" cy="223322"/>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3" name="Google Shape;6193;p21"/>
            <p:cNvSpPr/>
            <p:nvPr/>
          </p:nvSpPr>
          <p:spPr>
            <a:xfrm>
              <a:off x="4999394" y="7279855"/>
              <a:ext cx="415195" cy="158827"/>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4" name="Google Shape;6194;p21"/>
            <p:cNvSpPr/>
            <p:nvPr/>
          </p:nvSpPr>
          <p:spPr>
            <a:xfrm>
              <a:off x="4312967" y="2740260"/>
              <a:ext cx="505473" cy="105708"/>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5" name="Google Shape;6195;p21"/>
            <p:cNvSpPr/>
            <p:nvPr/>
          </p:nvSpPr>
          <p:spPr>
            <a:xfrm>
              <a:off x="5799671" y="9079064"/>
              <a:ext cx="242398" cy="187749"/>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6" name="Google Shape;6196;p21"/>
            <p:cNvSpPr/>
            <p:nvPr/>
          </p:nvSpPr>
          <p:spPr>
            <a:xfrm>
              <a:off x="3557275" y="6215475"/>
              <a:ext cx="158289" cy="246893"/>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7" name="Google Shape;6197;p21"/>
            <p:cNvSpPr/>
            <p:nvPr/>
          </p:nvSpPr>
          <p:spPr>
            <a:xfrm>
              <a:off x="2659295" y="2535308"/>
              <a:ext cx="309926" cy="127544"/>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8" name="Google Shape;6198;p21"/>
            <p:cNvSpPr/>
            <p:nvPr/>
          </p:nvSpPr>
          <p:spPr>
            <a:xfrm>
              <a:off x="527712" y="2537091"/>
              <a:ext cx="227456" cy="107443"/>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9" name="Google Shape;6199;p21"/>
            <p:cNvSpPr/>
            <p:nvPr/>
          </p:nvSpPr>
          <p:spPr>
            <a:xfrm>
              <a:off x="5311542" y="7289158"/>
              <a:ext cx="246591" cy="147789"/>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0" name="Google Shape;6200;p21"/>
            <p:cNvSpPr/>
            <p:nvPr/>
          </p:nvSpPr>
          <p:spPr>
            <a:xfrm>
              <a:off x="5392471" y="5363325"/>
              <a:ext cx="130670" cy="180952"/>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1" name="Google Shape;6201;p21"/>
            <p:cNvSpPr/>
            <p:nvPr/>
          </p:nvSpPr>
          <p:spPr>
            <a:xfrm>
              <a:off x="5378156" y="6128857"/>
              <a:ext cx="145805" cy="187556"/>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2" name="Google Shape;6202;p21"/>
            <p:cNvSpPr/>
            <p:nvPr/>
          </p:nvSpPr>
          <p:spPr>
            <a:xfrm>
              <a:off x="1263208" y="2530343"/>
              <a:ext cx="214972" cy="91247"/>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3" name="Google Shape;6203;p21"/>
            <p:cNvSpPr/>
            <p:nvPr/>
          </p:nvSpPr>
          <p:spPr>
            <a:xfrm>
              <a:off x="7179563" y="7945033"/>
              <a:ext cx="142817" cy="154344"/>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4" name="Google Shape;6204;p21"/>
            <p:cNvSpPr/>
            <p:nvPr/>
          </p:nvSpPr>
          <p:spPr>
            <a:xfrm>
              <a:off x="5884698" y="6624318"/>
              <a:ext cx="127393" cy="153862"/>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5" name="Google Shape;6205;p21"/>
            <p:cNvSpPr/>
            <p:nvPr/>
          </p:nvSpPr>
          <p:spPr>
            <a:xfrm>
              <a:off x="1519781" y="2515353"/>
              <a:ext cx="168170" cy="96694"/>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6" name="Google Shape;6206;p21"/>
            <p:cNvSpPr/>
            <p:nvPr/>
          </p:nvSpPr>
          <p:spPr>
            <a:xfrm>
              <a:off x="5988088" y="2933547"/>
              <a:ext cx="156313" cy="80595"/>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7" name="Google Shape;6207;p21"/>
            <p:cNvSpPr/>
            <p:nvPr/>
          </p:nvSpPr>
          <p:spPr>
            <a:xfrm>
              <a:off x="2989422" y="2606790"/>
              <a:ext cx="157228" cy="90572"/>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8" name="Google Shape;6208;p21"/>
            <p:cNvSpPr/>
            <p:nvPr/>
          </p:nvSpPr>
          <p:spPr>
            <a:xfrm>
              <a:off x="5574140" y="6979320"/>
              <a:ext cx="149998" cy="77558"/>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9" name="Google Shape;6209;p21"/>
            <p:cNvSpPr/>
            <p:nvPr/>
          </p:nvSpPr>
          <p:spPr>
            <a:xfrm>
              <a:off x="1725550" y="2533669"/>
              <a:ext cx="119584" cy="76690"/>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0" name="Google Shape;6210;p21"/>
            <p:cNvSpPr/>
            <p:nvPr/>
          </p:nvSpPr>
          <p:spPr>
            <a:xfrm>
              <a:off x="-2678458" y="2548708"/>
              <a:ext cx="1002946" cy="183266"/>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1" name="Google Shape;6211;p21"/>
            <p:cNvSpPr/>
            <p:nvPr/>
          </p:nvSpPr>
          <p:spPr>
            <a:xfrm>
              <a:off x="-6278622" y="2442183"/>
              <a:ext cx="6232356" cy="733121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2" name="Google Shape;6212;p21"/>
            <p:cNvSpPr/>
            <p:nvPr/>
          </p:nvSpPr>
          <p:spPr>
            <a:xfrm>
              <a:off x="-3679685" y="2638603"/>
              <a:ext cx="545624" cy="176759"/>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3" name="Google Shape;6213;p21"/>
            <p:cNvSpPr/>
            <p:nvPr/>
          </p:nvSpPr>
          <p:spPr>
            <a:xfrm>
              <a:off x="-665980" y="3155803"/>
              <a:ext cx="411532" cy="184278"/>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4" name="Google Shape;6214;p21"/>
            <p:cNvSpPr/>
            <p:nvPr/>
          </p:nvSpPr>
          <p:spPr>
            <a:xfrm>
              <a:off x="-3927099" y="5449460"/>
              <a:ext cx="508173" cy="218068"/>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5" name="Google Shape;6215;p21"/>
            <p:cNvSpPr/>
            <p:nvPr/>
          </p:nvSpPr>
          <p:spPr>
            <a:xfrm>
              <a:off x="-3102432" y="2579268"/>
              <a:ext cx="312384" cy="21599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6" name="Google Shape;6216;p21"/>
            <p:cNvSpPr/>
            <p:nvPr/>
          </p:nvSpPr>
          <p:spPr>
            <a:xfrm>
              <a:off x="-3472277" y="5631565"/>
              <a:ext cx="318216" cy="142583"/>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7" name="Google Shape;6217;p21"/>
            <p:cNvSpPr/>
            <p:nvPr/>
          </p:nvSpPr>
          <p:spPr>
            <a:xfrm>
              <a:off x="-3022467" y="3205065"/>
              <a:ext cx="249917" cy="124411"/>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8" name="Google Shape;6218;p21"/>
            <p:cNvSpPr/>
            <p:nvPr/>
          </p:nvSpPr>
          <p:spPr>
            <a:xfrm>
              <a:off x="-3281546" y="2598934"/>
              <a:ext cx="181714" cy="86427"/>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9" name="Google Shape;6219;p21"/>
            <p:cNvSpPr/>
            <p:nvPr/>
          </p:nvSpPr>
          <p:spPr>
            <a:xfrm>
              <a:off x="-3122436" y="5700637"/>
              <a:ext cx="114186" cy="85463"/>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0" name="Google Shape;6220;p21"/>
            <p:cNvSpPr/>
            <p:nvPr/>
          </p:nvSpPr>
          <p:spPr>
            <a:xfrm>
              <a:off x="-2361924" y="9539097"/>
              <a:ext cx="120837" cy="75630"/>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1" name="Google Shape;6221;p21"/>
            <p:cNvSpPr/>
            <p:nvPr/>
          </p:nvSpPr>
          <p:spPr>
            <a:xfrm>
              <a:off x="-3635533" y="5712350"/>
              <a:ext cx="108305" cy="73798"/>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2" name="Google Shape;6222;p21"/>
            <p:cNvSpPr/>
            <p:nvPr/>
          </p:nvSpPr>
          <p:spPr>
            <a:xfrm>
              <a:off x="6855365" y="7136987"/>
              <a:ext cx="91339" cy="1032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3" name="Google Shape;6223;p21"/>
            <p:cNvSpPr/>
            <p:nvPr/>
          </p:nvSpPr>
          <p:spPr>
            <a:xfrm>
              <a:off x="1545616" y="3022816"/>
              <a:ext cx="105847" cy="73075"/>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4" name="Google Shape;6224;p21"/>
            <p:cNvSpPr/>
            <p:nvPr/>
          </p:nvSpPr>
          <p:spPr>
            <a:xfrm>
              <a:off x="5463134" y="7003228"/>
              <a:ext cx="96641" cy="71966"/>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5" name="Google Shape;6225;p21"/>
            <p:cNvSpPr/>
            <p:nvPr/>
          </p:nvSpPr>
          <p:spPr>
            <a:xfrm>
              <a:off x="6151151" y="4257443"/>
              <a:ext cx="88833" cy="81366"/>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6" name="Google Shape;6226;p21"/>
            <p:cNvSpPr/>
            <p:nvPr/>
          </p:nvSpPr>
          <p:spPr>
            <a:xfrm>
              <a:off x="117861" y="4382091"/>
              <a:ext cx="103341" cy="243278"/>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7" name="Google Shape;6227;p21"/>
            <p:cNvSpPr/>
            <p:nvPr/>
          </p:nvSpPr>
          <p:spPr>
            <a:xfrm>
              <a:off x="810072" y="4779414"/>
              <a:ext cx="180798" cy="87536"/>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8" name="Google Shape;6228;p21"/>
            <p:cNvSpPr/>
            <p:nvPr/>
          </p:nvSpPr>
          <p:spPr>
            <a:xfrm>
              <a:off x="1225756" y="4803322"/>
              <a:ext cx="97509" cy="72497"/>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9" name="Google Shape;6229;p21"/>
            <p:cNvSpPr/>
            <p:nvPr/>
          </p:nvSpPr>
          <p:spPr>
            <a:xfrm>
              <a:off x="-142809" y="4541975"/>
              <a:ext cx="86615" cy="7360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230" name="Google Shape;6230;p2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Limitations &amp; Implications</a:t>
            </a:r>
            <a:endParaRPr/>
          </a:p>
        </p:txBody>
      </p:sp>
      <p:grpSp>
        <p:nvGrpSpPr>
          <p:cNvPr id="6231" name="Google Shape;6231;p21"/>
          <p:cNvGrpSpPr/>
          <p:nvPr/>
        </p:nvGrpSpPr>
        <p:grpSpPr>
          <a:xfrm flipH="1">
            <a:off x="82669" y="114991"/>
            <a:ext cx="1143167" cy="451268"/>
            <a:chOff x="5454775" y="-1447800"/>
            <a:chExt cx="3232025" cy="1275850"/>
          </a:xfrm>
        </p:grpSpPr>
        <p:sp>
          <p:nvSpPr>
            <p:cNvPr id="6232" name="Google Shape;6232;p21"/>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3" name="Google Shape;6233;p21"/>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4" name="Google Shape;6234;p21"/>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5" name="Google Shape;6235;p21"/>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6" name="Google Shape;6236;p21"/>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7" name="Google Shape;6237;p21"/>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8" name="Google Shape;6238;p21"/>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9" name="Google Shape;6239;p21"/>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0" name="Google Shape;6240;p21"/>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1" name="Google Shape;6241;p21"/>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2" name="Google Shape;6242;p21"/>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3" name="Google Shape;6243;p21"/>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4" name="Google Shape;6244;p21"/>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5" name="Google Shape;6245;p21"/>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6" name="Google Shape;6246;p21"/>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7" name="Google Shape;6247;p21"/>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8" name="Google Shape;6248;p21"/>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49" name="Google Shape;6249;p21"/>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0" name="Google Shape;6250;p21"/>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1" name="Google Shape;6251;p21"/>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2" name="Google Shape;6252;p21"/>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3" name="Google Shape;6253;p21"/>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4" name="Google Shape;6254;p21"/>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5" name="Google Shape;6255;p21"/>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6" name="Google Shape;6256;p21"/>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7" name="Google Shape;6257;p21"/>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8" name="Google Shape;6258;p21"/>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59" name="Google Shape;6259;p21"/>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0" name="Google Shape;6260;p21"/>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1" name="Google Shape;6261;p21"/>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2" name="Google Shape;6262;p21"/>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3" name="Google Shape;6263;p21"/>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4" name="Google Shape;6264;p21"/>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5" name="Google Shape;6265;p21"/>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6" name="Google Shape;6266;p21"/>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7" name="Google Shape;6267;p21"/>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8" name="Google Shape;6268;p21"/>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69" name="Google Shape;6269;p21"/>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0" name="Google Shape;6270;p21"/>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1" name="Google Shape;6271;p21"/>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2" name="Google Shape;6272;p21"/>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3" name="Google Shape;6273;p21"/>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4" name="Google Shape;6274;p21"/>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5" name="Google Shape;6275;p21"/>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6" name="Google Shape;6276;p21"/>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7" name="Google Shape;6277;p21"/>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8" name="Google Shape;6278;p21"/>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79" name="Google Shape;6279;p21"/>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0" name="Google Shape;6280;p21"/>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1" name="Google Shape;6281;p21"/>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2" name="Google Shape;6282;p21"/>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3" name="Google Shape;6283;p21"/>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4" name="Google Shape;6284;p21"/>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5" name="Google Shape;6285;p21"/>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6" name="Google Shape;6286;p21"/>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7" name="Google Shape;6287;p21"/>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8" name="Google Shape;6288;p21"/>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89" name="Google Shape;6289;p21"/>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0" name="Google Shape;6290;p21"/>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1" name="Google Shape;6291;p21"/>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2" name="Google Shape;6292;p21"/>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3" name="Google Shape;6293;p21"/>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4" name="Google Shape;6294;p21"/>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5" name="Google Shape;6295;p21"/>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6" name="Google Shape;6296;p21"/>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7" name="Google Shape;6297;p21"/>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8" name="Google Shape;6298;p21"/>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99" name="Google Shape;6299;p21"/>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0" name="Google Shape;6300;p21"/>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1" name="Google Shape;6301;p21"/>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2" name="Google Shape;6302;p21"/>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3" name="Google Shape;6303;p21"/>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4" name="Google Shape;6304;p21"/>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5" name="Google Shape;6305;p21"/>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6" name="Google Shape;6306;p21"/>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7" name="Google Shape;6307;p21"/>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8" name="Google Shape;6308;p21"/>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09" name="Google Shape;6309;p21"/>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0" name="Google Shape;6310;p21"/>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1" name="Google Shape;6311;p21"/>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2" name="Google Shape;6312;p21"/>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3" name="Google Shape;6313;p21"/>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4" name="Google Shape;6314;p21"/>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5" name="Google Shape;6315;p21"/>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6" name="Google Shape;6316;p21"/>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7" name="Google Shape;6317;p21"/>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8" name="Google Shape;6318;p21"/>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19" name="Google Shape;6319;p21"/>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0" name="Google Shape;6320;p21"/>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1" name="Google Shape;6321;p21"/>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2" name="Google Shape;6322;p21"/>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3" name="Google Shape;6323;p21"/>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4" name="Google Shape;6324;p21"/>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5" name="Google Shape;6325;p21"/>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6" name="Google Shape;6326;p21"/>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7" name="Google Shape;6327;p21"/>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8" name="Google Shape;6328;p21"/>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29" name="Google Shape;6329;p21"/>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0" name="Google Shape;6330;p21"/>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1" name="Google Shape;6331;p21"/>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2" name="Google Shape;6332;p21"/>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3" name="Google Shape;6333;p21"/>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4" name="Google Shape;6334;p21"/>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5" name="Google Shape;6335;p21"/>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6" name="Google Shape;6336;p21"/>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7" name="Google Shape;6337;p21"/>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8" name="Google Shape;6338;p21"/>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39" name="Google Shape;6339;p21"/>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0" name="Google Shape;6340;p21"/>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1" name="Google Shape;6341;p21"/>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2" name="Google Shape;6342;p21"/>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3" name="Google Shape;6343;p21"/>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4" name="Google Shape;6344;p21"/>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5" name="Google Shape;6345;p21"/>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6" name="Google Shape;6346;p21"/>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7" name="Google Shape;6347;p21"/>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8" name="Google Shape;6348;p21"/>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49" name="Google Shape;6349;p21"/>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0" name="Google Shape;6350;p21"/>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1" name="Google Shape;6351;p21"/>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2" name="Google Shape;6352;p21"/>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3" name="Google Shape;6353;p21"/>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4" name="Google Shape;6354;p21"/>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5" name="Google Shape;6355;p21"/>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6" name="Google Shape;6356;p21"/>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7" name="Google Shape;6357;p21"/>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8" name="Google Shape;6358;p21"/>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59" name="Google Shape;6359;p21"/>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0" name="Google Shape;6360;p21"/>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1" name="Google Shape;6361;p21"/>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2" name="Google Shape;6362;p21"/>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3" name="Google Shape;6363;p21"/>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4" name="Google Shape;6364;p21"/>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5" name="Google Shape;6365;p21"/>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6" name="Google Shape;6366;p21"/>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7" name="Google Shape;6367;p21"/>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8" name="Google Shape;6368;p21"/>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69" name="Google Shape;6369;p21"/>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0" name="Google Shape;6370;p21"/>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1" name="Google Shape;6371;p21"/>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2" name="Google Shape;6372;p21"/>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3" name="Google Shape;6373;p21"/>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4" name="Google Shape;6374;p21"/>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5" name="Google Shape;6375;p21"/>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6" name="Google Shape;6376;p21"/>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7" name="Google Shape;6377;p21"/>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8" name="Google Shape;6378;p21"/>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79" name="Google Shape;6379;p21"/>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0" name="Google Shape;6380;p21"/>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1" name="Google Shape;6381;p21"/>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2" name="Google Shape;6382;p21"/>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3" name="Google Shape;6383;p21"/>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4" name="Google Shape;6384;p21"/>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5" name="Google Shape;6385;p21"/>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6" name="Google Shape;6386;p21"/>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7" name="Google Shape;6387;p21"/>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8" name="Google Shape;6388;p21"/>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89" name="Google Shape;6389;p21"/>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0" name="Google Shape;6390;p21"/>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1" name="Google Shape;6391;p21"/>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2" name="Google Shape;6392;p21"/>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3" name="Google Shape;6393;p21"/>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4" name="Google Shape;6394;p21"/>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5" name="Google Shape;6395;p21"/>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6" name="Google Shape;6396;p21"/>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7" name="Google Shape;6397;p21"/>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8" name="Google Shape;6398;p21"/>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399" name="Google Shape;6399;p21"/>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0" name="Google Shape;6400;p21"/>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1" name="Google Shape;6401;p21"/>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2" name="Google Shape;6402;p21"/>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3" name="Google Shape;6403;p21"/>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4" name="Google Shape;6404;p21"/>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5" name="Google Shape;6405;p21"/>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6" name="Google Shape;6406;p21"/>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7" name="Google Shape;6407;p21"/>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8" name="Google Shape;6408;p21"/>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09" name="Google Shape;6409;p21"/>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0" name="Google Shape;6410;p21"/>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1" name="Google Shape;6411;p21"/>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2" name="Google Shape;6412;p21"/>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3" name="Google Shape;6413;p21"/>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4" name="Google Shape;6414;p21"/>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5" name="Google Shape;6415;p21"/>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6" name="Google Shape;6416;p21"/>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7" name="Google Shape;6417;p21"/>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8" name="Google Shape;6418;p21"/>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19" name="Google Shape;6419;p21"/>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0" name="Google Shape;6420;p21"/>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1" name="Google Shape;6421;p21"/>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2" name="Google Shape;6422;p21"/>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3" name="Google Shape;6423;p21"/>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4" name="Google Shape;6424;p21"/>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5" name="Google Shape;6425;p21"/>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6" name="Google Shape;6426;p21"/>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7" name="Google Shape;6427;p21"/>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8" name="Google Shape;6428;p21"/>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29" name="Google Shape;6429;p21"/>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0" name="Google Shape;6430;p21"/>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1" name="Google Shape;6431;p21"/>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2" name="Google Shape;6432;p21"/>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3" name="Google Shape;6433;p21"/>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4" name="Google Shape;6434;p21"/>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5" name="Google Shape;6435;p21"/>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6" name="Google Shape;6436;p21"/>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7" name="Google Shape;6437;p21"/>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8" name="Google Shape;6438;p21"/>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39" name="Google Shape;6439;p21"/>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0" name="Google Shape;6440;p21"/>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1" name="Google Shape;6441;p21"/>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2" name="Google Shape;6442;p21"/>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3" name="Google Shape;6443;p21"/>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4" name="Google Shape;6444;p21"/>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5" name="Google Shape;6445;p21"/>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6" name="Google Shape;6446;p21"/>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7" name="Google Shape;6447;p21"/>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8" name="Google Shape;6448;p21"/>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49" name="Google Shape;6449;p21"/>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0" name="Google Shape;6450;p21"/>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1" name="Google Shape;6451;p21"/>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2" name="Google Shape;6452;p21"/>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3" name="Google Shape;6453;p21"/>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4" name="Google Shape;6454;p21"/>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5" name="Google Shape;6455;p21"/>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6" name="Google Shape;6456;p21"/>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7" name="Google Shape;6457;p21"/>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8" name="Google Shape;6458;p21"/>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59" name="Google Shape;6459;p21"/>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60" name="Google Shape;6460;p21"/>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61" name="Google Shape;6461;p21"/>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62" name="Google Shape;6462;p21"/>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63" name="Google Shape;6463;p21"/>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464" name="Google Shape;6464;p21"/>
          <p:cNvSpPr txBox="1"/>
          <p:nvPr>
            <p:ph idx="4" type="title"/>
          </p:nvPr>
        </p:nvSpPr>
        <p:spPr>
          <a:xfrm>
            <a:off x="1117275" y="2353175"/>
            <a:ext cx="15537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Dataset</a:t>
            </a:r>
            <a:endParaRPr/>
          </a:p>
        </p:txBody>
      </p:sp>
      <p:sp>
        <p:nvSpPr>
          <p:cNvPr id="6465" name="Google Shape;6465;p21"/>
          <p:cNvSpPr txBox="1"/>
          <p:nvPr>
            <p:ph idx="5" type="title"/>
          </p:nvPr>
        </p:nvSpPr>
        <p:spPr>
          <a:xfrm>
            <a:off x="3319200" y="2353169"/>
            <a:ext cx="25056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Unknown Factors</a:t>
            </a:r>
            <a:endParaRPr/>
          </a:p>
        </p:txBody>
      </p:sp>
      <p:sp>
        <p:nvSpPr>
          <p:cNvPr id="6466" name="Google Shape;6466;p21"/>
          <p:cNvSpPr txBox="1"/>
          <p:nvPr>
            <p:ph idx="6" type="title"/>
          </p:nvPr>
        </p:nvSpPr>
        <p:spPr>
          <a:xfrm>
            <a:off x="5918471" y="2353169"/>
            <a:ext cx="2505600" cy="36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Selection Bias</a:t>
            </a:r>
            <a:endParaRPr/>
          </a:p>
        </p:txBody>
      </p:sp>
      <p:sp>
        <p:nvSpPr>
          <p:cNvPr id="6467" name="Google Shape;6467;p21"/>
          <p:cNvSpPr txBox="1"/>
          <p:nvPr>
            <p:ph idx="1" type="subTitle"/>
          </p:nvPr>
        </p:nvSpPr>
        <p:spPr>
          <a:xfrm>
            <a:off x="668325" y="2697425"/>
            <a:ext cx="2451600" cy="90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200"/>
              <a:t>Our original dataset provided only 2 possible ratings, so we switched datasets in order to use regression on 10 ratings. </a:t>
            </a:r>
            <a:endParaRPr sz="1200"/>
          </a:p>
        </p:txBody>
      </p:sp>
      <p:sp>
        <p:nvSpPr>
          <p:cNvPr id="6468" name="Google Shape;6468;p21"/>
          <p:cNvSpPr txBox="1"/>
          <p:nvPr>
            <p:ph idx="2" type="subTitle"/>
          </p:nvPr>
        </p:nvSpPr>
        <p:spPr>
          <a:xfrm>
            <a:off x="3312000" y="2697425"/>
            <a:ext cx="2520000" cy="10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200"/>
              <a:t>Unaccounted factors, such as connecting flights, may influence passenger satisfaction beyond what is considered in this dataset.</a:t>
            </a:r>
            <a:endParaRPr sz="1200"/>
          </a:p>
        </p:txBody>
      </p:sp>
      <p:sp>
        <p:nvSpPr>
          <p:cNvPr id="6469" name="Google Shape;6469;p21"/>
          <p:cNvSpPr txBox="1"/>
          <p:nvPr>
            <p:ph idx="3" type="subTitle"/>
          </p:nvPr>
        </p:nvSpPr>
        <p:spPr>
          <a:xfrm>
            <a:off x="5920425" y="2649050"/>
            <a:ext cx="2501700" cy="109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200"/>
              <a:t>Survey data may only include reviews from customers who had either below-average or above-average experiences.</a:t>
            </a:r>
            <a:endParaRPr sz="1200"/>
          </a:p>
        </p:txBody>
      </p:sp>
      <p:grpSp>
        <p:nvGrpSpPr>
          <p:cNvPr id="6470" name="Google Shape;6470;p21"/>
          <p:cNvGrpSpPr/>
          <p:nvPr/>
        </p:nvGrpSpPr>
        <p:grpSpPr>
          <a:xfrm>
            <a:off x="4192504" y="1366596"/>
            <a:ext cx="759000" cy="759000"/>
            <a:chOff x="1593229" y="1279983"/>
            <a:chExt cx="759000" cy="759000"/>
          </a:xfrm>
        </p:grpSpPr>
        <p:sp>
          <p:nvSpPr>
            <p:cNvPr id="6471" name="Google Shape;6471;p21"/>
            <p:cNvSpPr/>
            <p:nvPr/>
          </p:nvSpPr>
          <p:spPr>
            <a:xfrm>
              <a:off x="1593229" y="1279983"/>
              <a:ext cx="759000" cy="759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72" name="Google Shape;6472;p21"/>
            <p:cNvSpPr/>
            <p:nvPr/>
          </p:nvSpPr>
          <p:spPr>
            <a:xfrm>
              <a:off x="1804992" y="1491733"/>
              <a:ext cx="335475" cy="335500"/>
            </a:xfrm>
            <a:custGeom>
              <a:rect b="b" l="l" r="r" t="t"/>
              <a:pathLst>
                <a:path extrusionOk="0" h="13420" w="13419">
                  <a:moveTo>
                    <a:pt x="12114" y="1"/>
                  </a:moveTo>
                  <a:lnTo>
                    <a:pt x="11835" y="47"/>
                  </a:lnTo>
                  <a:lnTo>
                    <a:pt x="11602" y="94"/>
                  </a:lnTo>
                  <a:lnTo>
                    <a:pt x="11369" y="234"/>
                  </a:lnTo>
                  <a:lnTo>
                    <a:pt x="11182" y="420"/>
                  </a:lnTo>
                  <a:lnTo>
                    <a:pt x="8433" y="3262"/>
                  </a:lnTo>
                  <a:lnTo>
                    <a:pt x="1724" y="1072"/>
                  </a:lnTo>
                  <a:lnTo>
                    <a:pt x="326" y="2470"/>
                  </a:lnTo>
                  <a:lnTo>
                    <a:pt x="5917" y="5918"/>
                  </a:lnTo>
                  <a:lnTo>
                    <a:pt x="3075" y="8853"/>
                  </a:lnTo>
                  <a:lnTo>
                    <a:pt x="1258" y="8574"/>
                  </a:lnTo>
                  <a:lnTo>
                    <a:pt x="0" y="9832"/>
                  </a:lnTo>
                  <a:lnTo>
                    <a:pt x="2656" y="10763"/>
                  </a:lnTo>
                  <a:lnTo>
                    <a:pt x="3588" y="13419"/>
                  </a:lnTo>
                  <a:lnTo>
                    <a:pt x="4846" y="12161"/>
                  </a:lnTo>
                  <a:lnTo>
                    <a:pt x="4566" y="10344"/>
                  </a:lnTo>
                  <a:lnTo>
                    <a:pt x="7502" y="7502"/>
                  </a:lnTo>
                  <a:lnTo>
                    <a:pt x="10949" y="13093"/>
                  </a:lnTo>
                  <a:lnTo>
                    <a:pt x="12347" y="11695"/>
                  </a:lnTo>
                  <a:lnTo>
                    <a:pt x="10157" y="4986"/>
                  </a:lnTo>
                  <a:lnTo>
                    <a:pt x="13000" y="2237"/>
                  </a:lnTo>
                  <a:lnTo>
                    <a:pt x="13186" y="2051"/>
                  </a:lnTo>
                  <a:lnTo>
                    <a:pt x="13326" y="1818"/>
                  </a:lnTo>
                  <a:lnTo>
                    <a:pt x="13372" y="1585"/>
                  </a:lnTo>
                  <a:lnTo>
                    <a:pt x="13419" y="1305"/>
                  </a:lnTo>
                  <a:lnTo>
                    <a:pt x="13372" y="1072"/>
                  </a:lnTo>
                  <a:lnTo>
                    <a:pt x="13326" y="839"/>
                  </a:lnTo>
                  <a:lnTo>
                    <a:pt x="13186" y="606"/>
                  </a:lnTo>
                  <a:lnTo>
                    <a:pt x="13046" y="373"/>
                  </a:lnTo>
                  <a:lnTo>
                    <a:pt x="12813" y="234"/>
                  </a:lnTo>
                  <a:lnTo>
                    <a:pt x="12580" y="94"/>
                  </a:lnTo>
                  <a:lnTo>
                    <a:pt x="12347" y="47"/>
                  </a:lnTo>
                  <a:lnTo>
                    <a:pt x="121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473" name="Google Shape;6473;p21"/>
          <p:cNvGrpSpPr/>
          <p:nvPr/>
        </p:nvGrpSpPr>
        <p:grpSpPr>
          <a:xfrm>
            <a:off x="1514625" y="1426446"/>
            <a:ext cx="759000" cy="759000"/>
            <a:chOff x="4192500" y="1279983"/>
            <a:chExt cx="759000" cy="759000"/>
          </a:xfrm>
        </p:grpSpPr>
        <p:sp>
          <p:nvSpPr>
            <p:cNvPr id="6474" name="Google Shape;6474;p21"/>
            <p:cNvSpPr/>
            <p:nvPr/>
          </p:nvSpPr>
          <p:spPr>
            <a:xfrm>
              <a:off x="4192500" y="1279983"/>
              <a:ext cx="759000" cy="759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nvGrpSpPr>
            <p:cNvPr id="6475" name="Google Shape;6475;p21"/>
            <p:cNvGrpSpPr/>
            <p:nvPr/>
          </p:nvGrpSpPr>
          <p:grpSpPr>
            <a:xfrm>
              <a:off x="4404250" y="1538046"/>
              <a:ext cx="335500" cy="258600"/>
              <a:chOff x="4769200" y="2031650"/>
              <a:chExt cx="335500" cy="258600"/>
            </a:xfrm>
          </p:grpSpPr>
          <p:sp>
            <p:nvSpPr>
              <p:cNvPr id="6476" name="Google Shape;6476;p21"/>
              <p:cNvSpPr/>
              <p:nvPr/>
            </p:nvSpPr>
            <p:spPr>
              <a:xfrm>
                <a:off x="4789000" y="2031650"/>
                <a:ext cx="315700" cy="172400"/>
              </a:xfrm>
              <a:custGeom>
                <a:rect b="b" l="l" r="r" t="t"/>
                <a:pathLst>
                  <a:path extrusionOk="0" h="6896" w="12628">
                    <a:moveTo>
                      <a:pt x="5079" y="0"/>
                    </a:moveTo>
                    <a:lnTo>
                      <a:pt x="3216" y="1072"/>
                    </a:lnTo>
                    <a:lnTo>
                      <a:pt x="5592" y="3588"/>
                    </a:lnTo>
                    <a:lnTo>
                      <a:pt x="2703" y="5358"/>
                    </a:lnTo>
                    <a:lnTo>
                      <a:pt x="1305" y="4753"/>
                    </a:lnTo>
                    <a:lnTo>
                      <a:pt x="1" y="5498"/>
                    </a:lnTo>
                    <a:lnTo>
                      <a:pt x="1911" y="6803"/>
                    </a:lnTo>
                    <a:lnTo>
                      <a:pt x="3542" y="6896"/>
                    </a:lnTo>
                    <a:lnTo>
                      <a:pt x="12068" y="2190"/>
                    </a:lnTo>
                    <a:lnTo>
                      <a:pt x="12255" y="2050"/>
                    </a:lnTo>
                    <a:lnTo>
                      <a:pt x="12394" y="1911"/>
                    </a:lnTo>
                    <a:lnTo>
                      <a:pt x="12534" y="1724"/>
                    </a:lnTo>
                    <a:lnTo>
                      <a:pt x="12581" y="1538"/>
                    </a:lnTo>
                    <a:lnTo>
                      <a:pt x="12627" y="1351"/>
                    </a:lnTo>
                    <a:lnTo>
                      <a:pt x="12627" y="1118"/>
                    </a:lnTo>
                    <a:lnTo>
                      <a:pt x="12581" y="932"/>
                    </a:lnTo>
                    <a:lnTo>
                      <a:pt x="12487" y="699"/>
                    </a:lnTo>
                    <a:lnTo>
                      <a:pt x="12348" y="513"/>
                    </a:lnTo>
                    <a:lnTo>
                      <a:pt x="12208" y="373"/>
                    </a:lnTo>
                    <a:lnTo>
                      <a:pt x="12022" y="280"/>
                    </a:lnTo>
                    <a:lnTo>
                      <a:pt x="11835" y="187"/>
                    </a:lnTo>
                    <a:lnTo>
                      <a:pt x="11416" y="187"/>
                    </a:lnTo>
                    <a:lnTo>
                      <a:pt x="11229" y="233"/>
                    </a:lnTo>
                    <a:lnTo>
                      <a:pt x="10997" y="326"/>
                    </a:lnTo>
                    <a:lnTo>
                      <a:pt x="8201" y="2050"/>
                    </a:lnTo>
                    <a:lnTo>
                      <a:pt x="507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77" name="Google Shape;6477;p21"/>
              <p:cNvSpPr/>
              <p:nvPr/>
            </p:nvSpPr>
            <p:spPr>
              <a:xfrm>
                <a:off x="4769200" y="2270425"/>
                <a:ext cx="298225" cy="19825"/>
              </a:xfrm>
              <a:custGeom>
                <a:rect b="b" l="l" r="r" t="t"/>
                <a:pathLst>
                  <a:path extrusionOk="0" h="793" w="11929">
                    <a:moveTo>
                      <a:pt x="1" y="1"/>
                    </a:moveTo>
                    <a:lnTo>
                      <a:pt x="1" y="793"/>
                    </a:lnTo>
                    <a:lnTo>
                      <a:pt x="11928" y="793"/>
                    </a:lnTo>
                    <a:lnTo>
                      <a:pt x="1192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grpSp>
        <p:nvGrpSpPr>
          <p:cNvPr id="6478" name="Google Shape;6478;p21"/>
          <p:cNvGrpSpPr/>
          <p:nvPr/>
        </p:nvGrpSpPr>
        <p:grpSpPr>
          <a:xfrm>
            <a:off x="6791771" y="1287858"/>
            <a:ext cx="759000" cy="759000"/>
            <a:chOff x="6791771" y="1127583"/>
            <a:chExt cx="759000" cy="759000"/>
          </a:xfrm>
        </p:grpSpPr>
        <p:sp>
          <p:nvSpPr>
            <p:cNvPr id="6479" name="Google Shape;6479;p21"/>
            <p:cNvSpPr/>
            <p:nvPr/>
          </p:nvSpPr>
          <p:spPr>
            <a:xfrm>
              <a:off x="6791771" y="1127583"/>
              <a:ext cx="759000" cy="759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nvGrpSpPr>
            <p:cNvPr id="6480" name="Google Shape;6480;p21"/>
            <p:cNvGrpSpPr/>
            <p:nvPr/>
          </p:nvGrpSpPr>
          <p:grpSpPr>
            <a:xfrm>
              <a:off x="7003533" y="1370783"/>
              <a:ext cx="335475" cy="272600"/>
              <a:chOff x="5525175" y="2024650"/>
              <a:chExt cx="335475" cy="272600"/>
            </a:xfrm>
          </p:grpSpPr>
          <p:sp>
            <p:nvSpPr>
              <p:cNvPr id="6481" name="Google Shape;6481;p21"/>
              <p:cNvSpPr/>
              <p:nvPr/>
            </p:nvSpPr>
            <p:spPr>
              <a:xfrm>
                <a:off x="5525175" y="2024650"/>
                <a:ext cx="300525" cy="194550"/>
              </a:xfrm>
              <a:custGeom>
                <a:rect b="b" l="l" r="r" t="t"/>
                <a:pathLst>
                  <a:path extrusionOk="0" h="7782" w="12021">
                    <a:moveTo>
                      <a:pt x="5545" y="1"/>
                    </a:moveTo>
                    <a:lnTo>
                      <a:pt x="5172" y="3542"/>
                    </a:lnTo>
                    <a:lnTo>
                      <a:pt x="1864" y="2423"/>
                    </a:lnTo>
                    <a:lnTo>
                      <a:pt x="1444" y="933"/>
                    </a:lnTo>
                    <a:lnTo>
                      <a:pt x="0" y="373"/>
                    </a:lnTo>
                    <a:lnTo>
                      <a:pt x="233" y="2796"/>
                    </a:lnTo>
                    <a:lnTo>
                      <a:pt x="1258" y="4101"/>
                    </a:lnTo>
                    <a:lnTo>
                      <a:pt x="10530" y="7688"/>
                    </a:lnTo>
                    <a:lnTo>
                      <a:pt x="10763" y="7782"/>
                    </a:lnTo>
                    <a:lnTo>
                      <a:pt x="10996" y="7782"/>
                    </a:lnTo>
                    <a:lnTo>
                      <a:pt x="11182" y="7735"/>
                    </a:lnTo>
                    <a:lnTo>
                      <a:pt x="11369" y="7688"/>
                    </a:lnTo>
                    <a:lnTo>
                      <a:pt x="11555" y="7595"/>
                    </a:lnTo>
                    <a:lnTo>
                      <a:pt x="11741" y="7455"/>
                    </a:lnTo>
                    <a:lnTo>
                      <a:pt x="11881" y="7269"/>
                    </a:lnTo>
                    <a:lnTo>
                      <a:pt x="11974" y="7083"/>
                    </a:lnTo>
                    <a:lnTo>
                      <a:pt x="12021" y="6850"/>
                    </a:lnTo>
                    <a:lnTo>
                      <a:pt x="12021" y="6617"/>
                    </a:lnTo>
                    <a:lnTo>
                      <a:pt x="12021" y="6430"/>
                    </a:lnTo>
                    <a:lnTo>
                      <a:pt x="11928" y="6197"/>
                    </a:lnTo>
                    <a:lnTo>
                      <a:pt x="11834" y="6011"/>
                    </a:lnTo>
                    <a:lnTo>
                      <a:pt x="11695" y="5871"/>
                    </a:lnTo>
                    <a:lnTo>
                      <a:pt x="11508" y="5732"/>
                    </a:lnTo>
                    <a:lnTo>
                      <a:pt x="11275" y="5638"/>
                    </a:lnTo>
                    <a:lnTo>
                      <a:pt x="8107" y="4567"/>
                    </a:lnTo>
                    <a:lnTo>
                      <a:pt x="7641" y="793"/>
                    </a:lnTo>
                    <a:lnTo>
                      <a:pt x="554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82" name="Google Shape;6482;p21"/>
              <p:cNvSpPr/>
              <p:nvPr/>
            </p:nvSpPr>
            <p:spPr>
              <a:xfrm>
                <a:off x="5562425" y="2277425"/>
                <a:ext cx="298225" cy="19825"/>
              </a:xfrm>
              <a:custGeom>
                <a:rect b="b" l="l" r="r" t="t"/>
                <a:pathLst>
                  <a:path extrusionOk="0" h="793" w="11929">
                    <a:moveTo>
                      <a:pt x="1" y="0"/>
                    </a:moveTo>
                    <a:lnTo>
                      <a:pt x="1" y="792"/>
                    </a:lnTo>
                    <a:lnTo>
                      <a:pt x="11929" y="792"/>
                    </a:lnTo>
                    <a:lnTo>
                      <a:pt x="1192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83" name="Google Shape;6483;p21"/>
              <p:cNvSpPr/>
              <p:nvPr/>
            </p:nvSpPr>
            <p:spPr>
              <a:xfrm>
                <a:off x="5557775" y="2155100"/>
                <a:ext cx="39625" cy="39650"/>
              </a:xfrm>
              <a:custGeom>
                <a:rect b="b" l="l" r="r" t="t"/>
                <a:pathLst>
                  <a:path extrusionOk="0" h="1586" w="1585">
                    <a:moveTo>
                      <a:pt x="653" y="1"/>
                    </a:moveTo>
                    <a:lnTo>
                      <a:pt x="467" y="48"/>
                    </a:lnTo>
                    <a:lnTo>
                      <a:pt x="373" y="141"/>
                    </a:lnTo>
                    <a:lnTo>
                      <a:pt x="234" y="234"/>
                    </a:lnTo>
                    <a:lnTo>
                      <a:pt x="140" y="327"/>
                    </a:lnTo>
                    <a:lnTo>
                      <a:pt x="47" y="467"/>
                    </a:lnTo>
                    <a:lnTo>
                      <a:pt x="1" y="607"/>
                    </a:lnTo>
                    <a:lnTo>
                      <a:pt x="1" y="793"/>
                    </a:lnTo>
                    <a:lnTo>
                      <a:pt x="1" y="933"/>
                    </a:lnTo>
                    <a:lnTo>
                      <a:pt x="47" y="1073"/>
                    </a:lnTo>
                    <a:lnTo>
                      <a:pt x="140" y="1212"/>
                    </a:lnTo>
                    <a:lnTo>
                      <a:pt x="234" y="1352"/>
                    </a:lnTo>
                    <a:lnTo>
                      <a:pt x="373" y="1445"/>
                    </a:lnTo>
                    <a:lnTo>
                      <a:pt x="467" y="1492"/>
                    </a:lnTo>
                    <a:lnTo>
                      <a:pt x="653" y="1539"/>
                    </a:lnTo>
                    <a:lnTo>
                      <a:pt x="793" y="1585"/>
                    </a:lnTo>
                    <a:lnTo>
                      <a:pt x="932" y="1539"/>
                    </a:lnTo>
                    <a:lnTo>
                      <a:pt x="1119" y="1492"/>
                    </a:lnTo>
                    <a:lnTo>
                      <a:pt x="1212" y="1445"/>
                    </a:lnTo>
                    <a:lnTo>
                      <a:pt x="1352" y="1352"/>
                    </a:lnTo>
                    <a:lnTo>
                      <a:pt x="1445" y="1212"/>
                    </a:lnTo>
                    <a:lnTo>
                      <a:pt x="1492" y="1073"/>
                    </a:lnTo>
                    <a:lnTo>
                      <a:pt x="1538" y="933"/>
                    </a:lnTo>
                    <a:lnTo>
                      <a:pt x="1585" y="793"/>
                    </a:lnTo>
                    <a:lnTo>
                      <a:pt x="1538" y="607"/>
                    </a:lnTo>
                    <a:lnTo>
                      <a:pt x="1492" y="467"/>
                    </a:lnTo>
                    <a:lnTo>
                      <a:pt x="1445" y="327"/>
                    </a:lnTo>
                    <a:lnTo>
                      <a:pt x="1352" y="234"/>
                    </a:lnTo>
                    <a:lnTo>
                      <a:pt x="1212" y="141"/>
                    </a:lnTo>
                    <a:lnTo>
                      <a:pt x="1119" y="48"/>
                    </a:lnTo>
                    <a:lnTo>
                      <a:pt x="9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84" name="Google Shape;6484;p21"/>
              <p:cNvSpPr/>
              <p:nvPr/>
            </p:nvSpPr>
            <p:spPr>
              <a:xfrm>
                <a:off x="5606700" y="2172575"/>
                <a:ext cx="39625" cy="39625"/>
              </a:xfrm>
              <a:custGeom>
                <a:rect b="b" l="l" r="r" t="t"/>
                <a:pathLst>
                  <a:path extrusionOk="0" h="1585" w="1585">
                    <a:moveTo>
                      <a:pt x="653" y="1"/>
                    </a:moveTo>
                    <a:lnTo>
                      <a:pt x="466" y="47"/>
                    </a:lnTo>
                    <a:lnTo>
                      <a:pt x="327" y="141"/>
                    </a:lnTo>
                    <a:lnTo>
                      <a:pt x="233" y="234"/>
                    </a:lnTo>
                    <a:lnTo>
                      <a:pt x="140" y="374"/>
                    </a:lnTo>
                    <a:lnTo>
                      <a:pt x="47" y="467"/>
                    </a:lnTo>
                    <a:lnTo>
                      <a:pt x="0" y="653"/>
                    </a:lnTo>
                    <a:lnTo>
                      <a:pt x="0" y="793"/>
                    </a:lnTo>
                    <a:lnTo>
                      <a:pt x="0" y="933"/>
                    </a:lnTo>
                    <a:lnTo>
                      <a:pt x="47" y="1119"/>
                    </a:lnTo>
                    <a:lnTo>
                      <a:pt x="140" y="1212"/>
                    </a:lnTo>
                    <a:lnTo>
                      <a:pt x="233" y="1352"/>
                    </a:lnTo>
                    <a:lnTo>
                      <a:pt x="327" y="1445"/>
                    </a:lnTo>
                    <a:lnTo>
                      <a:pt x="466" y="1492"/>
                    </a:lnTo>
                    <a:lnTo>
                      <a:pt x="653" y="1538"/>
                    </a:lnTo>
                    <a:lnTo>
                      <a:pt x="793" y="1585"/>
                    </a:lnTo>
                    <a:lnTo>
                      <a:pt x="932" y="1538"/>
                    </a:lnTo>
                    <a:lnTo>
                      <a:pt x="1072" y="1492"/>
                    </a:lnTo>
                    <a:lnTo>
                      <a:pt x="1212" y="1445"/>
                    </a:lnTo>
                    <a:lnTo>
                      <a:pt x="1352" y="1352"/>
                    </a:lnTo>
                    <a:lnTo>
                      <a:pt x="1445" y="1212"/>
                    </a:lnTo>
                    <a:lnTo>
                      <a:pt x="1491" y="1119"/>
                    </a:lnTo>
                    <a:lnTo>
                      <a:pt x="1538" y="933"/>
                    </a:lnTo>
                    <a:lnTo>
                      <a:pt x="1585" y="793"/>
                    </a:lnTo>
                    <a:lnTo>
                      <a:pt x="1538" y="653"/>
                    </a:lnTo>
                    <a:lnTo>
                      <a:pt x="1491" y="467"/>
                    </a:lnTo>
                    <a:lnTo>
                      <a:pt x="1445" y="374"/>
                    </a:lnTo>
                    <a:lnTo>
                      <a:pt x="1352" y="234"/>
                    </a:lnTo>
                    <a:lnTo>
                      <a:pt x="1212" y="141"/>
                    </a:lnTo>
                    <a:lnTo>
                      <a:pt x="1072" y="47"/>
                    </a:lnTo>
                    <a:lnTo>
                      <a:pt x="9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485" name="Google Shape;6485;p21"/>
              <p:cNvSpPr/>
              <p:nvPr/>
            </p:nvSpPr>
            <p:spPr>
              <a:xfrm>
                <a:off x="5716200" y="2214525"/>
                <a:ext cx="38450" cy="39625"/>
              </a:xfrm>
              <a:custGeom>
                <a:rect b="b" l="l" r="r" t="t"/>
                <a:pathLst>
                  <a:path extrusionOk="0" h="1585" w="1538">
                    <a:moveTo>
                      <a:pt x="792" y="0"/>
                    </a:moveTo>
                    <a:lnTo>
                      <a:pt x="606" y="47"/>
                    </a:lnTo>
                    <a:lnTo>
                      <a:pt x="466" y="93"/>
                    </a:lnTo>
                    <a:lnTo>
                      <a:pt x="326" y="140"/>
                    </a:lnTo>
                    <a:lnTo>
                      <a:pt x="233" y="233"/>
                    </a:lnTo>
                    <a:lnTo>
                      <a:pt x="140" y="373"/>
                    </a:lnTo>
                    <a:lnTo>
                      <a:pt x="47" y="513"/>
                    </a:lnTo>
                    <a:lnTo>
                      <a:pt x="0" y="652"/>
                    </a:lnTo>
                    <a:lnTo>
                      <a:pt x="0" y="792"/>
                    </a:lnTo>
                    <a:lnTo>
                      <a:pt x="0" y="979"/>
                    </a:lnTo>
                    <a:lnTo>
                      <a:pt x="47" y="1118"/>
                    </a:lnTo>
                    <a:lnTo>
                      <a:pt x="140" y="1258"/>
                    </a:lnTo>
                    <a:lnTo>
                      <a:pt x="233" y="1351"/>
                    </a:lnTo>
                    <a:lnTo>
                      <a:pt x="326" y="1445"/>
                    </a:lnTo>
                    <a:lnTo>
                      <a:pt x="466" y="1538"/>
                    </a:lnTo>
                    <a:lnTo>
                      <a:pt x="606" y="1584"/>
                    </a:lnTo>
                    <a:lnTo>
                      <a:pt x="932" y="1584"/>
                    </a:lnTo>
                    <a:lnTo>
                      <a:pt x="1072" y="1538"/>
                    </a:lnTo>
                    <a:lnTo>
                      <a:pt x="1212" y="1445"/>
                    </a:lnTo>
                    <a:lnTo>
                      <a:pt x="1351" y="1351"/>
                    </a:lnTo>
                    <a:lnTo>
                      <a:pt x="1445" y="1258"/>
                    </a:lnTo>
                    <a:lnTo>
                      <a:pt x="1491" y="1118"/>
                    </a:lnTo>
                    <a:lnTo>
                      <a:pt x="1538" y="979"/>
                    </a:lnTo>
                    <a:lnTo>
                      <a:pt x="1538" y="792"/>
                    </a:lnTo>
                    <a:lnTo>
                      <a:pt x="1538" y="652"/>
                    </a:lnTo>
                    <a:lnTo>
                      <a:pt x="1491" y="513"/>
                    </a:lnTo>
                    <a:lnTo>
                      <a:pt x="1445" y="373"/>
                    </a:lnTo>
                    <a:lnTo>
                      <a:pt x="1351" y="233"/>
                    </a:lnTo>
                    <a:lnTo>
                      <a:pt x="1212" y="140"/>
                    </a:lnTo>
                    <a:lnTo>
                      <a:pt x="1072" y="93"/>
                    </a:lnTo>
                    <a:lnTo>
                      <a:pt x="932" y="47"/>
                    </a:lnTo>
                    <a:lnTo>
                      <a:pt x="79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9" name="Shape 6489"/>
        <p:cNvGrpSpPr/>
        <p:nvPr/>
      </p:nvGrpSpPr>
      <p:grpSpPr>
        <a:xfrm>
          <a:off x="0" y="0"/>
          <a:ext cx="0" cy="0"/>
          <a:chOff x="0" y="0"/>
          <a:chExt cx="0" cy="0"/>
        </a:xfrm>
      </p:grpSpPr>
      <p:sp>
        <p:nvSpPr>
          <p:cNvPr id="6490" name="Google Shape;6490;p22"/>
          <p:cNvSpPr txBox="1"/>
          <p:nvPr/>
        </p:nvSpPr>
        <p:spPr>
          <a:xfrm>
            <a:off x="3072025" y="483775"/>
            <a:ext cx="3000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0" i="1" lang="en" sz="2400" u="none" cap="none" strike="noStrike">
                <a:solidFill>
                  <a:schemeClr val="dk1"/>
                </a:solidFill>
                <a:latin typeface="Raleway Black"/>
                <a:ea typeface="Raleway Black"/>
                <a:cs typeface="Raleway Black"/>
                <a:sym typeface="Raleway Black"/>
              </a:rPr>
              <a:t>Our Takeaways</a:t>
            </a:r>
            <a:endParaRPr b="0" i="0" sz="2400" u="none" cap="none" strike="noStrike">
              <a:solidFill>
                <a:srgbClr val="000000"/>
              </a:solidFill>
              <a:latin typeface="Arial"/>
              <a:ea typeface="Arial"/>
              <a:cs typeface="Arial"/>
              <a:sym typeface="Arial"/>
            </a:endParaRPr>
          </a:p>
        </p:txBody>
      </p:sp>
      <p:pic>
        <p:nvPicPr>
          <p:cNvPr id="6491" name="Google Shape;6491;p22"/>
          <p:cNvPicPr preferRelativeResize="0"/>
          <p:nvPr/>
        </p:nvPicPr>
        <p:blipFill rotWithShape="1">
          <a:blip r:embed="rId3">
            <a:alphaModFix/>
          </a:blip>
          <a:srcRect b="0" l="0" r="0" t="0"/>
          <a:stretch/>
        </p:blipFill>
        <p:spPr>
          <a:xfrm>
            <a:off x="2304902" y="1229000"/>
            <a:ext cx="715400" cy="715400"/>
          </a:xfrm>
          <a:prstGeom prst="rect">
            <a:avLst/>
          </a:prstGeom>
          <a:noFill/>
          <a:ln>
            <a:noFill/>
          </a:ln>
        </p:spPr>
      </p:pic>
      <p:sp>
        <p:nvSpPr>
          <p:cNvPr id="6492" name="Google Shape;6492;p22"/>
          <p:cNvSpPr txBox="1"/>
          <p:nvPr/>
        </p:nvSpPr>
        <p:spPr>
          <a:xfrm>
            <a:off x="1672302" y="1944400"/>
            <a:ext cx="19806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Data Cleaning and Processing</a:t>
            </a:r>
            <a:endParaRPr b="0" i="0" sz="1600" u="none" cap="none" strike="noStrike">
              <a:solidFill>
                <a:schemeClr val="dk2"/>
              </a:solidFill>
              <a:latin typeface="M PLUS 1p"/>
              <a:ea typeface="M PLUS 1p"/>
              <a:cs typeface="M PLUS 1p"/>
              <a:sym typeface="M PLUS 1p"/>
            </a:endParaRPr>
          </a:p>
        </p:txBody>
      </p:sp>
      <p:sp>
        <p:nvSpPr>
          <p:cNvPr id="6493" name="Google Shape;6493;p22"/>
          <p:cNvSpPr txBox="1"/>
          <p:nvPr/>
        </p:nvSpPr>
        <p:spPr>
          <a:xfrm>
            <a:off x="4744275" y="1929688"/>
            <a:ext cx="28386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Splitting Data</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Train, Test, Validation</a:t>
            </a:r>
            <a:endParaRPr b="0" i="0" sz="1600" u="none" cap="none" strike="noStrike">
              <a:solidFill>
                <a:schemeClr val="dk2"/>
              </a:solidFill>
              <a:latin typeface="M PLUS 1p"/>
              <a:ea typeface="M PLUS 1p"/>
              <a:cs typeface="M PLUS 1p"/>
              <a:sym typeface="M PLUS 1p"/>
            </a:endParaRPr>
          </a:p>
        </p:txBody>
      </p:sp>
      <p:pic>
        <p:nvPicPr>
          <p:cNvPr id="6494" name="Google Shape;6494;p22"/>
          <p:cNvPicPr preferRelativeResize="0"/>
          <p:nvPr/>
        </p:nvPicPr>
        <p:blipFill rotWithShape="1">
          <a:blip r:embed="rId4">
            <a:alphaModFix/>
          </a:blip>
          <a:srcRect b="0" l="0" r="0" t="0"/>
          <a:stretch/>
        </p:blipFill>
        <p:spPr>
          <a:xfrm>
            <a:off x="2304902" y="2977428"/>
            <a:ext cx="715400" cy="715400"/>
          </a:xfrm>
          <a:prstGeom prst="rect">
            <a:avLst/>
          </a:prstGeom>
          <a:noFill/>
          <a:ln>
            <a:noFill/>
          </a:ln>
        </p:spPr>
      </p:pic>
      <p:sp>
        <p:nvSpPr>
          <p:cNvPr id="6495" name="Google Shape;6495;p22"/>
          <p:cNvSpPr txBox="1"/>
          <p:nvPr/>
        </p:nvSpPr>
        <p:spPr>
          <a:xfrm>
            <a:off x="1672302" y="3819925"/>
            <a:ext cx="19806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Tuning Machine Learning Models</a:t>
            </a:r>
            <a:endParaRPr b="0" i="0" sz="1600" u="none" cap="none" strike="noStrike">
              <a:solidFill>
                <a:schemeClr val="dk2"/>
              </a:solidFill>
              <a:latin typeface="M PLUS 1p"/>
              <a:ea typeface="M PLUS 1p"/>
              <a:cs typeface="M PLUS 1p"/>
              <a:sym typeface="M PLUS 1p"/>
            </a:endParaRPr>
          </a:p>
        </p:txBody>
      </p:sp>
      <p:pic>
        <p:nvPicPr>
          <p:cNvPr id="6496" name="Google Shape;6496;p22"/>
          <p:cNvPicPr preferRelativeResize="0"/>
          <p:nvPr/>
        </p:nvPicPr>
        <p:blipFill rotWithShape="1">
          <a:blip r:embed="rId5">
            <a:alphaModFix/>
          </a:blip>
          <a:srcRect b="0" l="0" r="0" t="0"/>
          <a:stretch/>
        </p:blipFill>
        <p:spPr>
          <a:xfrm>
            <a:off x="5805875" y="3042646"/>
            <a:ext cx="715400" cy="715432"/>
          </a:xfrm>
          <a:prstGeom prst="rect">
            <a:avLst/>
          </a:prstGeom>
          <a:noFill/>
          <a:ln>
            <a:noFill/>
          </a:ln>
        </p:spPr>
      </p:pic>
      <p:sp>
        <p:nvSpPr>
          <p:cNvPr id="6497" name="Google Shape;6497;p22"/>
          <p:cNvSpPr txBox="1"/>
          <p:nvPr/>
        </p:nvSpPr>
        <p:spPr>
          <a:xfrm>
            <a:off x="4960425" y="3819925"/>
            <a:ext cx="24063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2"/>
                </a:solidFill>
                <a:latin typeface="M PLUS 1p"/>
                <a:ea typeface="M PLUS 1p"/>
                <a:cs typeface="M PLUS 1p"/>
                <a:sym typeface="M PLUS 1p"/>
              </a:rPr>
              <a:t>Model Evaluation and Selection</a:t>
            </a:r>
            <a:endParaRPr b="0" i="0" sz="1600" u="none" cap="none" strike="noStrike">
              <a:solidFill>
                <a:schemeClr val="dk2"/>
              </a:solidFill>
              <a:latin typeface="M PLUS 1p"/>
              <a:ea typeface="M PLUS 1p"/>
              <a:cs typeface="M PLUS 1p"/>
              <a:sym typeface="M PLUS 1p"/>
            </a:endParaRPr>
          </a:p>
        </p:txBody>
      </p:sp>
      <p:pic>
        <p:nvPicPr>
          <p:cNvPr id="6498" name="Google Shape;6498;p22"/>
          <p:cNvPicPr preferRelativeResize="0"/>
          <p:nvPr/>
        </p:nvPicPr>
        <p:blipFill rotWithShape="1">
          <a:blip r:embed="rId6">
            <a:alphaModFix/>
          </a:blip>
          <a:srcRect b="0" l="0" r="0" t="0"/>
          <a:stretch/>
        </p:blipFill>
        <p:spPr>
          <a:xfrm>
            <a:off x="5805875" y="1229000"/>
            <a:ext cx="715400" cy="71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2" name="Shape 6502"/>
        <p:cNvGrpSpPr/>
        <p:nvPr/>
      </p:nvGrpSpPr>
      <p:grpSpPr>
        <a:xfrm>
          <a:off x="0" y="0"/>
          <a:ext cx="0" cy="0"/>
          <a:chOff x="0" y="0"/>
          <a:chExt cx="0" cy="0"/>
        </a:xfrm>
      </p:grpSpPr>
      <p:sp>
        <p:nvSpPr>
          <p:cNvPr id="6503" name="Google Shape;6503;p23"/>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Future Steps</a:t>
            </a:r>
            <a:endParaRPr/>
          </a:p>
        </p:txBody>
      </p:sp>
      <p:pic>
        <p:nvPicPr>
          <p:cNvPr id="6504" name="Google Shape;6504;p23"/>
          <p:cNvPicPr preferRelativeResize="0"/>
          <p:nvPr/>
        </p:nvPicPr>
        <p:blipFill rotWithShape="1">
          <a:blip r:embed="rId3">
            <a:alphaModFix/>
          </a:blip>
          <a:srcRect b="0" l="0" r="0" t="0"/>
          <a:stretch/>
        </p:blipFill>
        <p:spPr>
          <a:xfrm>
            <a:off x="1002275" y="1117225"/>
            <a:ext cx="548700" cy="548700"/>
          </a:xfrm>
          <a:prstGeom prst="rect">
            <a:avLst/>
          </a:prstGeom>
          <a:noFill/>
          <a:ln>
            <a:noFill/>
          </a:ln>
        </p:spPr>
      </p:pic>
      <p:sp>
        <p:nvSpPr>
          <p:cNvPr id="6505" name="Google Shape;6505;p23"/>
          <p:cNvSpPr txBox="1"/>
          <p:nvPr/>
        </p:nvSpPr>
        <p:spPr>
          <a:xfrm>
            <a:off x="5712050" y="1117225"/>
            <a:ext cx="1889400" cy="4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M PLUS 1p"/>
                <a:ea typeface="M PLUS 1p"/>
                <a:cs typeface="M PLUS 1p"/>
                <a:sym typeface="M PLUS 1p"/>
              </a:rPr>
              <a:t>Airline Industry </a:t>
            </a:r>
            <a:endParaRPr b="1" i="0" sz="1600" u="none" cap="none" strike="noStrike">
              <a:solidFill>
                <a:schemeClr val="accent1"/>
              </a:solidFill>
              <a:latin typeface="M PLUS 1p"/>
              <a:ea typeface="M PLUS 1p"/>
              <a:cs typeface="M PLUS 1p"/>
              <a:sym typeface="M PLUS 1p"/>
            </a:endParaRPr>
          </a:p>
        </p:txBody>
      </p:sp>
      <p:sp>
        <p:nvSpPr>
          <p:cNvPr id="6506" name="Google Shape;6506;p23"/>
          <p:cNvSpPr txBox="1"/>
          <p:nvPr/>
        </p:nvSpPr>
        <p:spPr>
          <a:xfrm>
            <a:off x="1690975" y="1193425"/>
            <a:ext cx="2196300" cy="40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1"/>
                </a:solidFill>
                <a:latin typeface="M PLUS 1p"/>
                <a:ea typeface="M PLUS 1p"/>
                <a:cs typeface="M PLUS 1p"/>
                <a:sym typeface="M PLUS 1p"/>
              </a:rPr>
              <a:t>Model Improvement</a:t>
            </a:r>
            <a:endParaRPr b="1" i="0" sz="1600" u="none" cap="none" strike="noStrike">
              <a:solidFill>
                <a:schemeClr val="accent1"/>
              </a:solidFill>
              <a:latin typeface="M PLUS 1p"/>
              <a:ea typeface="M PLUS 1p"/>
              <a:cs typeface="M PLUS 1p"/>
              <a:sym typeface="M PLUS 1p"/>
            </a:endParaRPr>
          </a:p>
        </p:txBody>
      </p:sp>
      <p:pic>
        <p:nvPicPr>
          <p:cNvPr id="6507" name="Google Shape;6507;p23"/>
          <p:cNvPicPr preferRelativeResize="0"/>
          <p:nvPr/>
        </p:nvPicPr>
        <p:blipFill rotWithShape="1">
          <a:blip r:embed="rId4">
            <a:alphaModFix/>
          </a:blip>
          <a:srcRect b="0" l="0" r="0" t="0"/>
          <a:stretch/>
        </p:blipFill>
        <p:spPr>
          <a:xfrm>
            <a:off x="5080400" y="1117225"/>
            <a:ext cx="548700" cy="548700"/>
          </a:xfrm>
          <a:prstGeom prst="rect">
            <a:avLst/>
          </a:prstGeom>
          <a:noFill/>
          <a:ln>
            <a:noFill/>
          </a:ln>
        </p:spPr>
      </p:pic>
      <p:sp>
        <p:nvSpPr>
          <p:cNvPr id="6508" name="Google Shape;6508;p23"/>
          <p:cNvSpPr txBox="1"/>
          <p:nvPr/>
        </p:nvSpPr>
        <p:spPr>
          <a:xfrm>
            <a:off x="4979750" y="1618650"/>
            <a:ext cx="3605700" cy="25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121"/>
                </a:solidFill>
                <a:latin typeface="Raleway"/>
                <a:ea typeface="Raleway"/>
                <a:cs typeface="Raleway"/>
                <a:sym typeface="Raleway"/>
              </a:rPr>
              <a:t>Airline Companies and Industry can use this dataset to:</a:t>
            </a:r>
            <a:endParaRPr b="0" i="0" sz="1400" u="none" cap="none" strike="noStrike">
              <a:solidFill>
                <a:srgbClr val="212121"/>
              </a:solidFill>
              <a:latin typeface="Raleway"/>
              <a:ea typeface="Raleway"/>
              <a:cs typeface="Raleway"/>
              <a:sym typeface="Raleway"/>
            </a:endParaRPr>
          </a:p>
          <a:p>
            <a:pPr indent="-317500" lvl="1" marL="457200" marR="0" rtl="0" algn="l">
              <a:lnSpc>
                <a:spcPct val="100000"/>
              </a:lnSpc>
              <a:spcBef>
                <a:spcPts val="1000"/>
              </a:spcBef>
              <a:spcAft>
                <a:spcPts val="0"/>
              </a:spcAft>
              <a:buClr>
                <a:schemeClr val="dk2"/>
              </a:buClr>
              <a:buSzPts val="1400"/>
              <a:buFont typeface="Raleway"/>
              <a:buChar char="○"/>
            </a:pPr>
            <a:r>
              <a:rPr b="0" i="1" lang="en" sz="1400" u="none" cap="none" strike="noStrike">
                <a:solidFill>
                  <a:schemeClr val="dk2"/>
                </a:solidFill>
                <a:latin typeface="Raleway"/>
                <a:ea typeface="Raleway"/>
                <a:cs typeface="Raleway"/>
                <a:sym typeface="Raleway"/>
              </a:rPr>
              <a:t>Predict passenger satisfaction for a given flight </a:t>
            </a:r>
            <a:endParaRPr b="0" i="1" sz="1400" u="none" cap="none" strike="noStrike">
              <a:solidFill>
                <a:schemeClr val="dk2"/>
              </a:solidFill>
              <a:latin typeface="Raleway"/>
              <a:ea typeface="Raleway"/>
              <a:cs typeface="Raleway"/>
              <a:sym typeface="Raleway"/>
            </a:endParaRPr>
          </a:p>
          <a:p>
            <a:pPr indent="-317500" lvl="1" marL="457200" marR="0" rtl="0" algn="l">
              <a:lnSpc>
                <a:spcPct val="100000"/>
              </a:lnSpc>
              <a:spcBef>
                <a:spcPts val="1000"/>
              </a:spcBef>
              <a:spcAft>
                <a:spcPts val="0"/>
              </a:spcAft>
              <a:buClr>
                <a:schemeClr val="dk2"/>
              </a:buClr>
              <a:buSzPts val="1400"/>
              <a:buFont typeface="Raleway"/>
              <a:buChar char="○"/>
            </a:pPr>
            <a:r>
              <a:rPr b="0" i="1" lang="en" sz="1400" u="none" cap="none" strike="noStrike">
                <a:solidFill>
                  <a:schemeClr val="dk2"/>
                </a:solidFill>
                <a:latin typeface="Raleway"/>
                <a:ea typeface="Raleway"/>
                <a:cs typeface="Raleway"/>
                <a:sym typeface="Raleway"/>
              </a:rPr>
              <a:t>Identify specific areas for flight improvement: </a:t>
            </a:r>
            <a:endParaRPr b="0" i="1" sz="1400" u="none" cap="none" strike="noStrike">
              <a:solidFill>
                <a:schemeClr val="dk2"/>
              </a:solidFill>
              <a:latin typeface="Raleway"/>
              <a:ea typeface="Raleway"/>
              <a:cs typeface="Raleway"/>
              <a:sym typeface="Raleway"/>
            </a:endParaRPr>
          </a:p>
          <a:p>
            <a:pPr indent="-317500" lvl="2" marL="914400" marR="0" rtl="0" algn="l">
              <a:lnSpc>
                <a:spcPct val="100000"/>
              </a:lnSpc>
              <a:spcBef>
                <a:spcPts val="1000"/>
              </a:spcBef>
              <a:spcAft>
                <a:spcPts val="0"/>
              </a:spcAft>
              <a:buClr>
                <a:schemeClr val="dk2"/>
              </a:buClr>
              <a:buSzPts val="1400"/>
              <a:buFont typeface="Raleway"/>
              <a:buChar char="■"/>
            </a:pPr>
            <a:r>
              <a:rPr b="0" i="1" lang="en" sz="1400" u="none" cap="none" strike="noStrike">
                <a:solidFill>
                  <a:schemeClr val="dk2"/>
                </a:solidFill>
                <a:latin typeface="Raleway"/>
                <a:ea typeface="Raleway"/>
                <a:cs typeface="Raleway"/>
                <a:sym typeface="Raleway"/>
              </a:rPr>
              <a:t>For example, improving food or entertainment may improve overall passenger satisfaction</a:t>
            </a:r>
            <a:endParaRPr b="0" i="1" sz="1400" u="none" cap="none" strike="noStrike">
              <a:solidFill>
                <a:schemeClr val="dk2"/>
              </a:solidFill>
              <a:latin typeface="Raleway"/>
              <a:ea typeface="Raleway"/>
              <a:cs typeface="Raleway"/>
              <a:sym typeface="Raleway"/>
            </a:endParaRPr>
          </a:p>
          <a:p>
            <a:pPr indent="0" lvl="0" marL="0" marR="0" rtl="0" algn="l">
              <a:lnSpc>
                <a:spcPct val="100000"/>
              </a:lnSpc>
              <a:spcBef>
                <a:spcPts val="1000"/>
              </a:spcBef>
              <a:spcAft>
                <a:spcPts val="0"/>
              </a:spcAft>
              <a:buClr>
                <a:srgbClr val="000000"/>
              </a:buClr>
              <a:buSzPts val="1200"/>
              <a:buFont typeface="Arial"/>
              <a:buNone/>
            </a:pPr>
            <a:r>
              <a:t/>
            </a:r>
            <a:endParaRPr b="0" i="1" sz="1200" u="none" cap="none" strike="noStrike">
              <a:solidFill>
                <a:schemeClr val="dk2"/>
              </a:solidFill>
              <a:latin typeface="M PLUS 1p"/>
              <a:ea typeface="M PLUS 1p"/>
              <a:cs typeface="M PLUS 1p"/>
              <a:sym typeface="M PLUS 1p"/>
            </a:endParaRPr>
          </a:p>
        </p:txBody>
      </p:sp>
      <p:sp>
        <p:nvSpPr>
          <p:cNvPr id="6509" name="Google Shape;6509;p23"/>
          <p:cNvSpPr txBox="1"/>
          <p:nvPr/>
        </p:nvSpPr>
        <p:spPr>
          <a:xfrm>
            <a:off x="935675" y="1707975"/>
            <a:ext cx="3354000" cy="16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12121"/>
                </a:solidFill>
                <a:latin typeface="Raleway"/>
                <a:ea typeface="Raleway"/>
                <a:cs typeface="Raleway"/>
                <a:sym typeface="Raleway"/>
              </a:rPr>
              <a:t>To improve this model, some further steps that can be taken include:</a:t>
            </a:r>
            <a:endParaRPr b="0" i="0" sz="1400" u="none" cap="none" strike="noStrike">
              <a:solidFill>
                <a:srgbClr val="212121"/>
              </a:solidFill>
              <a:latin typeface="Raleway"/>
              <a:ea typeface="Raleway"/>
              <a:cs typeface="Raleway"/>
              <a:sym typeface="Raleway"/>
            </a:endParaRPr>
          </a:p>
          <a:p>
            <a:pPr indent="-317500" lvl="1" marL="457200" marR="0" rtl="0" algn="l">
              <a:lnSpc>
                <a:spcPct val="100000"/>
              </a:lnSpc>
              <a:spcBef>
                <a:spcPts val="1000"/>
              </a:spcBef>
              <a:spcAft>
                <a:spcPts val="0"/>
              </a:spcAft>
              <a:buClr>
                <a:schemeClr val="dk2"/>
              </a:buClr>
              <a:buSzPts val="1400"/>
              <a:buFont typeface="Raleway"/>
              <a:buChar char="○"/>
            </a:pPr>
            <a:r>
              <a:rPr b="0" i="1" lang="en" sz="1400" u="none" cap="none" strike="noStrike">
                <a:solidFill>
                  <a:schemeClr val="dk2"/>
                </a:solidFill>
                <a:latin typeface="Raleway"/>
                <a:ea typeface="Raleway"/>
                <a:cs typeface="Raleway"/>
                <a:sym typeface="Raleway"/>
              </a:rPr>
              <a:t>Further tuning and optimization of  hyperparameter</a:t>
            </a:r>
            <a:endParaRPr b="0" i="1" sz="1400" u="none" cap="none" strike="noStrike">
              <a:solidFill>
                <a:schemeClr val="dk2"/>
              </a:solidFill>
              <a:latin typeface="Raleway"/>
              <a:ea typeface="Raleway"/>
              <a:cs typeface="Raleway"/>
              <a:sym typeface="Raleway"/>
            </a:endParaRPr>
          </a:p>
          <a:p>
            <a:pPr indent="-317500" lvl="1" marL="457200" marR="0" rtl="0" algn="l">
              <a:lnSpc>
                <a:spcPct val="100000"/>
              </a:lnSpc>
              <a:spcBef>
                <a:spcPts val="1000"/>
              </a:spcBef>
              <a:spcAft>
                <a:spcPts val="0"/>
              </a:spcAft>
              <a:buClr>
                <a:schemeClr val="dk2"/>
              </a:buClr>
              <a:buSzPts val="1400"/>
              <a:buFont typeface="Raleway"/>
              <a:buChar char="○"/>
            </a:pPr>
            <a:r>
              <a:rPr b="0" i="1" lang="en" sz="1400" u="none" cap="none" strike="noStrike">
                <a:solidFill>
                  <a:schemeClr val="dk2"/>
                </a:solidFill>
                <a:latin typeface="Raleway"/>
                <a:ea typeface="Raleway"/>
                <a:cs typeface="Raleway"/>
                <a:sym typeface="Raleway"/>
              </a:rPr>
              <a:t>Explore more complex models and ensemble methods </a:t>
            </a:r>
            <a:endParaRPr b="0" i="1" sz="1400" u="none" cap="none" strike="noStrike">
              <a:solidFill>
                <a:schemeClr val="dk2"/>
              </a:solidFill>
              <a:latin typeface="Raleway"/>
              <a:ea typeface="Raleway"/>
              <a:cs typeface="Raleway"/>
              <a:sym typeface="Raleway"/>
            </a:endParaRPr>
          </a:p>
          <a:p>
            <a:pPr indent="0" lvl="0" marL="0" marR="0" rtl="0" algn="l">
              <a:lnSpc>
                <a:spcPct val="100000"/>
              </a:lnSpc>
              <a:spcBef>
                <a:spcPts val="1000"/>
              </a:spcBef>
              <a:spcAft>
                <a:spcPts val="0"/>
              </a:spcAft>
              <a:buClr>
                <a:srgbClr val="000000"/>
              </a:buClr>
              <a:buSzPts val="1200"/>
              <a:buFont typeface="Arial"/>
              <a:buNone/>
            </a:pPr>
            <a:r>
              <a:t/>
            </a:r>
            <a:endParaRPr b="0" i="1" sz="1200" u="none" cap="none" strike="noStrike">
              <a:solidFill>
                <a:schemeClr val="dk2"/>
              </a:solidFill>
              <a:latin typeface="M PLUS 1p"/>
              <a:ea typeface="M PLUS 1p"/>
              <a:cs typeface="M PLUS 1p"/>
              <a:sym typeface="M PLUS 1p"/>
            </a:endParaRPr>
          </a:p>
        </p:txBody>
      </p:sp>
      <p:cxnSp>
        <p:nvCxnSpPr>
          <p:cNvPr id="6510" name="Google Shape;6510;p23"/>
          <p:cNvCxnSpPr/>
          <p:nvPr/>
        </p:nvCxnSpPr>
        <p:spPr>
          <a:xfrm>
            <a:off x="4575600" y="1345825"/>
            <a:ext cx="3600" cy="2839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4" name="Shape 6514"/>
        <p:cNvGrpSpPr/>
        <p:nvPr/>
      </p:nvGrpSpPr>
      <p:grpSpPr>
        <a:xfrm>
          <a:off x="0" y="0"/>
          <a:ext cx="0" cy="0"/>
          <a:chOff x="0" y="0"/>
          <a:chExt cx="0" cy="0"/>
        </a:xfrm>
      </p:grpSpPr>
      <p:sp>
        <p:nvSpPr>
          <p:cNvPr id="6515" name="Google Shape;6515;p24"/>
          <p:cNvSpPr txBox="1"/>
          <p:nvPr>
            <p:ph idx="15" type="title"/>
          </p:nvPr>
        </p:nvSpPr>
        <p:spPr>
          <a:xfrm>
            <a:off x="3524925" y="2097694"/>
            <a:ext cx="4947900" cy="109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6400"/>
              <a:t>Thank you!</a:t>
            </a:r>
            <a:endParaRPr sz="6400"/>
          </a:p>
        </p:txBody>
      </p:sp>
      <p:grpSp>
        <p:nvGrpSpPr>
          <p:cNvPr id="6516" name="Google Shape;6516;p24"/>
          <p:cNvGrpSpPr/>
          <p:nvPr/>
        </p:nvGrpSpPr>
        <p:grpSpPr>
          <a:xfrm flipH="1">
            <a:off x="354625" y="983617"/>
            <a:ext cx="3480245" cy="1373835"/>
            <a:chOff x="4112050" y="-2536483"/>
            <a:chExt cx="3480245" cy="1373835"/>
          </a:xfrm>
        </p:grpSpPr>
        <p:sp>
          <p:nvSpPr>
            <p:cNvPr id="6517" name="Google Shape;6517;p24"/>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24"/>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24"/>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24"/>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24"/>
            <p:cNvSpPr/>
            <p:nvPr/>
          </p:nvSpPr>
          <p:spPr>
            <a:xfrm>
              <a:off x="5958062" y="-2441590"/>
              <a:ext cx="526636" cy="159743"/>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24"/>
            <p:cNvSpPr/>
            <p:nvPr/>
          </p:nvSpPr>
          <p:spPr>
            <a:xfrm>
              <a:off x="5382835" y="-2302118"/>
              <a:ext cx="526636" cy="159743"/>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24"/>
            <p:cNvSpPr/>
            <p:nvPr/>
          </p:nvSpPr>
          <p:spPr>
            <a:xfrm>
              <a:off x="5958062" y="-2396445"/>
              <a:ext cx="526636" cy="114598"/>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24"/>
            <p:cNvSpPr/>
            <p:nvPr/>
          </p:nvSpPr>
          <p:spPr>
            <a:xfrm>
              <a:off x="5385150" y="-2270298"/>
              <a:ext cx="524321" cy="105930"/>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24"/>
            <p:cNvSpPr/>
            <p:nvPr/>
          </p:nvSpPr>
          <p:spPr>
            <a:xfrm>
              <a:off x="4763648" y="-1801567"/>
              <a:ext cx="451987" cy="241338"/>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24"/>
            <p:cNvSpPr/>
            <p:nvPr/>
          </p:nvSpPr>
          <p:spPr>
            <a:xfrm>
              <a:off x="4833667" y="-1546366"/>
              <a:ext cx="452552" cy="240772"/>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24"/>
            <p:cNvSpPr/>
            <p:nvPr/>
          </p:nvSpPr>
          <p:spPr>
            <a:xfrm>
              <a:off x="4902529" y="-1794622"/>
              <a:ext cx="313107" cy="234392"/>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24"/>
            <p:cNvSpPr/>
            <p:nvPr/>
          </p:nvSpPr>
          <p:spPr>
            <a:xfrm>
              <a:off x="5020573" y="-1528410"/>
              <a:ext cx="265647" cy="222817"/>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24"/>
            <p:cNvSpPr/>
            <p:nvPr/>
          </p:nvSpPr>
          <p:spPr>
            <a:xfrm>
              <a:off x="6835358" y="-1828756"/>
              <a:ext cx="756937" cy="277222"/>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24"/>
            <p:cNvSpPr/>
            <p:nvPr/>
          </p:nvSpPr>
          <p:spPr>
            <a:xfrm>
              <a:off x="6835358" y="-1828756"/>
              <a:ext cx="756937" cy="277222"/>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24"/>
            <p:cNvSpPr/>
            <p:nvPr/>
          </p:nvSpPr>
          <p:spPr>
            <a:xfrm>
              <a:off x="4112050" y="-2490208"/>
              <a:ext cx="3054909" cy="1005220"/>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24"/>
            <p:cNvSpPr/>
            <p:nvPr/>
          </p:nvSpPr>
          <p:spPr>
            <a:xfrm>
              <a:off x="4112050" y="-2490208"/>
              <a:ext cx="3054909" cy="1005220"/>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24"/>
            <p:cNvSpPr/>
            <p:nvPr/>
          </p:nvSpPr>
          <p:spPr>
            <a:xfrm>
              <a:off x="6440684" y="-2230376"/>
              <a:ext cx="899316" cy="600128"/>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24"/>
            <p:cNvSpPr/>
            <p:nvPr/>
          </p:nvSpPr>
          <p:spPr>
            <a:xfrm>
              <a:off x="5422758" y="-2536483"/>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24"/>
            <p:cNvSpPr/>
            <p:nvPr/>
          </p:nvSpPr>
          <p:spPr>
            <a:xfrm>
              <a:off x="4200563" y="-2424819"/>
              <a:ext cx="54432" cy="64285"/>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24"/>
            <p:cNvSpPr/>
            <p:nvPr/>
          </p:nvSpPr>
          <p:spPr>
            <a:xfrm>
              <a:off x="4299521" y="-2320639"/>
              <a:ext cx="55590" cy="100142"/>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24"/>
            <p:cNvSpPr/>
            <p:nvPr/>
          </p:nvSpPr>
          <p:spPr>
            <a:xfrm>
              <a:off x="4299521" y="-2320639"/>
              <a:ext cx="55590" cy="100142"/>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24"/>
            <p:cNvSpPr/>
            <p:nvPr/>
          </p:nvSpPr>
          <p:spPr>
            <a:xfrm>
              <a:off x="4378235" y="-2261630"/>
              <a:ext cx="24901" cy="29558"/>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24"/>
            <p:cNvSpPr/>
            <p:nvPr/>
          </p:nvSpPr>
          <p:spPr>
            <a:xfrm>
              <a:off x="4378235" y="-2261630"/>
              <a:ext cx="24901" cy="29558"/>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24"/>
            <p:cNvSpPr/>
            <p:nvPr/>
          </p:nvSpPr>
          <p:spPr>
            <a:xfrm>
              <a:off x="4408897" y="-2250054"/>
              <a:ext cx="24336" cy="29558"/>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24"/>
            <p:cNvSpPr/>
            <p:nvPr/>
          </p:nvSpPr>
          <p:spPr>
            <a:xfrm>
              <a:off x="4408897" y="-2250054"/>
              <a:ext cx="24336" cy="29558"/>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24"/>
            <p:cNvSpPr/>
            <p:nvPr/>
          </p:nvSpPr>
          <p:spPr>
            <a:xfrm>
              <a:off x="4439585" y="-2237886"/>
              <a:ext cx="24309" cy="28966"/>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24"/>
            <p:cNvSpPr/>
            <p:nvPr/>
          </p:nvSpPr>
          <p:spPr>
            <a:xfrm>
              <a:off x="4439585" y="-2237886"/>
              <a:ext cx="24309" cy="28966"/>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24"/>
            <p:cNvSpPr/>
            <p:nvPr/>
          </p:nvSpPr>
          <p:spPr>
            <a:xfrm>
              <a:off x="4470247" y="-2226311"/>
              <a:ext cx="24336" cy="29531"/>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24"/>
            <p:cNvSpPr/>
            <p:nvPr/>
          </p:nvSpPr>
          <p:spPr>
            <a:xfrm>
              <a:off x="4470247" y="-2226311"/>
              <a:ext cx="24336" cy="29531"/>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24"/>
            <p:cNvSpPr/>
            <p:nvPr/>
          </p:nvSpPr>
          <p:spPr>
            <a:xfrm>
              <a:off x="4500909" y="-2214170"/>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24"/>
            <p:cNvSpPr/>
            <p:nvPr/>
          </p:nvSpPr>
          <p:spPr>
            <a:xfrm>
              <a:off x="4500909" y="-2214170"/>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24"/>
            <p:cNvSpPr/>
            <p:nvPr/>
          </p:nvSpPr>
          <p:spPr>
            <a:xfrm>
              <a:off x="4531598" y="-2202594"/>
              <a:ext cx="24309" cy="29531"/>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24"/>
            <p:cNvSpPr/>
            <p:nvPr/>
          </p:nvSpPr>
          <p:spPr>
            <a:xfrm>
              <a:off x="4531598" y="-2202594"/>
              <a:ext cx="24309" cy="29531"/>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24"/>
            <p:cNvSpPr/>
            <p:nvPr/>
          </p:nvSpPr>
          <p:spPr>
            <a:xfrm>
              <a:off x="4562260" y="-2190427"/>
              <a:ext cx="24336" cy="28939"/>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24"/>
            <p:cNvSpPr/>
            <p:nvPr/>
          </p:nvSpPr>
          <p:spPr>
            <a:xfrm>
              <a:off x="4562260" y="-2190427"/>
              <a:ext cx="24336" cy="28939"/>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24"/>
            <p:cNvSpPr/>
            <p:nvPr/>
          </p:nvSpPr>
          <p:spPr>
            <a:xfrm>
              <a:off x="4592922" y="-2178878"/>
              <a:ext cx="24336" cy="29558"/>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24"/>
            <p:cNvSpPr/>
            <p:nvPr/>
          </p:nvSpPr>
          <p:spPr>
            <a:xfrm>
              <a:off x="4592922" y="-2178878"/>
              <a:ext cx="24336" cy="29558"/>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24"/>
            <p:cNvSpPr/>
            <p:nvPr/>
          </p:nvSpPr>
          <p:spPr>
            <a:xfrm>
              <a:off x="4623611" y="-2167302"/>
              <a:ext cx="24309" cy="29558"/>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24"/>
            <p:cNvSpPr/>
            <p:nvPr/>
          </p:nvSpPr>
          <p:spPr>
            <a:xfrm>
              <a:off x="4623611" y="-2167302"/>
              <a:ext cx="24309" cy="29558"/>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24"/>
            <p:cNvSpPr/>
            <p:nvPr/>
          </p:nvSpPr>
          <p:spPr>
            <a:xfrm>
              <a:off x="4653680" y="-2155134"/>
              <a:ext cx="24928" cy="28966"/>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24"/>
            <p:cNvSpPr/>
            <p:nvPr/>
          </p:nvSpPr>
          <p:spPr>
            <a:xfrm>
              <a:off x="4653680" y="-2155134"/>
              <a:ext cx="24928" cy="28966"/>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24"/>
            <p:cNvSpPr/>
            <p:nvPr/>
          </p:nvSpPr>
          <p:spPr>
            <a:xfrm>
              <a:off x="4684369" y="-2143559"/>
              <a:ext cx="24336" cy="29531"/>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24"/>
            <p:cNvSpPr/>
            <p:nvPr/>
          </p:nvSpPr>
          <p:spPr>
            <a:xfrm>
              <a:off x="4684369" y="-2143559"/>
              <a:ext cx="24336" cy="29531"/>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24"/>
            <p:cNvSpPr/>
            <p:nvPr/>
          </p:nvSpPr>
          <p:spPr>
            <a:xfrm>
              <a:off x="4715031" y="-2131418"/>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24"/>
            <p:cNvSpPr/>
            <p:nvPr/>
          </p:nvSpPr>
          <p:spPr>
            <a:xfrm>
              <a:off x="4715031" y="-2131418"/>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24"/>
            <p:cNvSpPr/>
            <p:nvPr/>
          </p:nvSpPr>
          <p:spPr>
            <a:xfrm>
              <a:off x="4745693" y="-2119842"/>
              <a:ext cx="24336" cy="29531"/>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24"/>
            <p:cNvSpPr/>
            <p:nvPr/>
          </p:nvSpPr>
          <p:spPr>
            <a:xfrm>
              <a:off x="4745693" y="-2119842"/>
              <a:ext cx="24336" cy="29531"/>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24"/>
            <p:cNvSpPr/>
            <p:nvPr/>
          </p:nvSpPr>
          <p:spPr>
            <a:xfrm>
              <a:off x="4881127" y="-2088588"/>
              <a:ext cx="24309" cy="28966"/>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24"/>
            <p:cNvSpPr/>
            <p:nvPr/>
          </p:nvSpPr>
          <p:spPr>
            <a:xfrm>
              <a:off x="4881127" y="-2088588"/>
              <a:ext cx="24309" cy="28966"/>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24"/>
            <p:cNvSpPr/>
            <p:nvPr/>
          </p:nvSpPr>
          <p:spPr>
            <a:xfrm>
              <a:off x="4911789" y="-2077013"/>
              <a:ext cx="24336" cy="29531"/>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24"/>
            <p:cNvSpPr/>
            <p:nvPr/>
          </p:nvSpPr>
          <p:spPr>
            <a:xfrm>
              <a:off x="4911789" y="-2077013"/>
              <a:ext cx="24336" cy="29531"/>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24"/>
            <p:cNvSpPr/>
            <p:nvPr/>
          </p:nvSpPr>
          <p:spPr>
            <a:xfrm>
              <a:off x="4942451" y="-2064872"/>
              <a:ext cx="24336" cy="28966"/>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24"/>
            <p:cNvSpPr/>
            <p:nvPr/>
          </p:nvSpPr>
          <p:spPr>
            <a:xfrm>
              <a:off x="4942451" y="-2064872"/>
              <a:ext cx="24336" cy="28966"/>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24"/>
            <p:cNvSpPr/>
            <p:nvPr/>
          </p:nvSpPr>
          <p:spPr>
            <a:xfrm>
              <a:off x="4973140" y="-2053296"/>
              <a:ext cx="24309" cy="28966"/>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24"/>
            <p:cNvSpPr/>
            <p:nvPr/>
          </p:nvSpPr>
          <p:spPr>
            <a:xfrm>
              <a:off x="4973140" y="-2053296"/>
              <a:ext cx="24309" cy="28966"/>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24"/>
            <p:cNvSpPr/>
            <p:nvPr/>
          </p:nvSpPr>
          <p:spPr>
            <a:xfrm>
              <a:off x="5003209" y="-2041720"/>
              <a:ext cx="24928" cy="29558"/>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24"/>
            <p:cNvSpPr/>
            <p:nvPr/>
          </p:nvSpPr>
          <p:spPr>
            <a:xfrm>
              <a:off x="5003209" y="-2041720"/>
              <a:ext cx="24928" cy="29558"/>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24"/>
            <p:cNvSpPr/>
            <p:nvPr/>
          </p:nvSpPr>
          <p:spPr>
            <a:xfrm>
              <a:off x="5033898" y="-2029553"/>
              <a:ext cx="24336" cy="28939"/>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24"/>
            <p:cNvSpPr/>
            <p:nvPr/>
          </p:nvSpPr>
          <p:spPr>
            <a:xfrm>
              <a:off x="5033898" y="-2029553"/>
              <a:ext cx="24336" cy="28939"/>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24"/>
            <p:cNvSpPr/>
            <p:nvPr/>
          </p:nvSpPr>
          <p:spPr>
            <a:xfrm>
              <a:off x="5064560" y="-2017977"/>
              <a:ext cx="24336" cy="29531"/>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24"/>
            <p:cNvSpPr/>
            <p:nvPr/>
          </p:nvSpPr>
          <p:spPr>
            <a:xfrm>
              <a:off x="5064560" y="-2017977"/>
              <a:ext cx="24336" cy="29531"/>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24"/>
            <p:cNvSpPr/>
            <p:nvPr/>
          </p:nvSpPr>
          <p:spPr>
            <a:xfrm>
              <a:off x="5095222" y="-2005836"/>
              <a:ext cx="24336" cy="28966"/>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24"/>
            <p:cNvSpPr/>
            <p:nvPr/>
          </p:nvSpPr>
          <p:spPr>
            <a:xfrm>
              <a:off x="5095222" y="-2005836"/>
              <a:ext cx="24336" cy="28966"/>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24"/>
            <p:cNvSpPr/>
            <p:nvPr/>
          </p:nvSpPr>
          <p:spPr>
            <a:xfrm>
              <a:off x="5125911" y="-1994260"/>
              <a:ext cx="24336" cy="29531"/>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24"/>
            <p:cNvSpPr/>
            <p:nvPr/>
          </p:nvSpPr>
          <p:spPr>
            <a:xfrm>
              <a:off x="5125911" y="-1994260"/>
              <a:ext cx="24336" cy="29531"/>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24"/>
            <p:cNvSpPr/>
            <p:nvPr/>
          </p:nvSpPr>
          <p:spPr>
            <a:xfrm>
              <a:off x="5156573" y="-1982120"/>
              <a:ext cx="24336" cy="28966"/>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24"/>
            <p:cNvSpPr/>
            <p:nvPr/>
          </p:nvSpPr>
          <p:spPr>
            <a:xfrm>
              <a:off x="5156573" y="-1982120"/>
              <a:ext cx="24336" cy="28966"/>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24"/>
            <p:cNvSpPr/>
            <p:nvPr/>
          </p:nvSpPr>
          <p:spPr>
            <a:xfrm>
              <a:off x="5187235" y="-1970544"/>
              <a:ext cx="24336" cy="29558"/>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24"/>
            <p:cNvSpPr/>
            <p:nvPr/>
          </p:nvSpPr>
          <p:spPr>
            <a:xfrm>
              <a:off x="5187235" y="-1970544"/>
              <a:ext cx="24336" cy="29558"/>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24"/>
            <p:cNvSpPr/>
            <p:nvPr/>
          </p:nvSpPr>
          <p:spPr>
            <a:xfrm>
              <a:off x="5217923" y="-1958968"/>
              <a:ext cx="24336" cy="29558"/>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24"/>
            <p:cNvSpPr/>
            <p:nvPr/>
          </p:nvSpPr>
          <p:spPr>
            <a:xfrm>
              <a:off x="5217923" y="-1958968"/>
              <a:ext cx="24336" cy="29558"/>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24"/>
            <p:cNvSpPr/>
            <p:nvPr/>
          </p:nvSpPr>
          <p:spPr>
            <a:xfrm>
              <a:off x="5248585" y="-1946801"/>
              <a:ext cx="24336" cy="28939"/>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24"/>
            <p:cNvSpPr/>
            <p:nvPr/>
          </p:nvSpPr>
          <p:spPr>
            <a:xfrm>
              <a:off x="5248585" y="-1946801"/>
              <a:ext cx="24336" cy="28939"/>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24"/>
            <p:cNvSpPr/>
            <p:nvPr/>
          </p:nvSpPr>
          <p:spPr>
            <a:xfrm>
              <a:off x="5404264" y="-1894737"/>
              <a:ext cx="24309" cy="28966"/>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24"/>
            <p:cNvSpPr/>
            <p:nvPr/>
          </p:nvSpPr>
          <p:spPr>
            <a:xfrm>
              <a:off x="5404264" y="-1894737"/>
              <a:ext cx="24309" cy="28966"/>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24"/>
            <p:cNvSpPr/>
            <p:nvPr/>
          </p:nvSpPr>
          <p:spPr>
            <a:xfrm>
              <a:off x="5434925" y="-1883162"/>
              <a:ext cx="24336" cy="29558"/>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24"/>
            <p:cNvSpPr/>
            <p:nvPr/>
          </p:nvSpPr>
          <p:spPr>
            <a:xfrm>
              <a:off x="5434925" y="-1883162"/>
              <a:ext cx="24336" cy="29558"/>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24"/>
            <p:cNvSpPr/>
            <p:nvPr/>
          </p:nvSpPr>
          <p:spPr>
            <a:xfrm>
              <a:off x="5465587" y="-1871586"/>
              <a:ext cx="24336" cy="29558"/>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24"/>
            <p:cNvSpPr/>
            <p:nvPr/>
          </p:nvSpPr>
          <p:spPr>
            <a:xfrm>
              <a:off x="5465587" y="-1871586"/>
              <a:ext cx="24336" cy="29558"/>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24"/>
            <p:cNvSpPr/>
            <p:nvPr/>
          </p:nvSpPr>
          <p:spPr>
            <a:xfrm>
              <a:off x="5496276" y="-1859418"/>
              <a:ext cx="24309" cy="28939"/>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24"/>
            <p:cNvSpPr/>
            <p:nvPr/>
          </p:nvSpPr>
          <p:spPr>
            <a:xfrm>
              <a:off x="5496276" y="-1859418"/>
              <a:ext cx="24309" cy="28939"/>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24"/>
            <p:cNvSpPr/>
            <p:nvPr/>
          </p:nvSpPr>
          <p:spPr>
            <a:xfrm>
              <a:off x="5526346" y="-1847843"/>
              <a:ext cx="24928" cy="29531"/>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24"/>
            <p:cNvSpPr/>
            <p:nvPr/>
          </p:nvSpPr>
          <p:spPr>
            <a:xfrm>
              <a:off x="5526346" y="-1847843"/>
              <a:ext cx="24928" cy="29531"/>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24"/>
            <p:cNvSpPr/>
            <p:nvPr/>
          </p:nvSpPr>
          <p:spPr>
            <a:xfrm>
              <a:off x="5557035" y="-1835702"/>
              <a:ext cx="24336" cy="28966"/>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24"/>
            <p:cNvSpPr/>
            <p:nvPr/>
          </p:nvSpPr>
          <p:spPr>
            <a:xfrm>
              <a:off x="5557035" y="-1835702"/>
              <a:ext cx="24336" cy="28966"/>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24"/>
            <p:cNvSpPr/>
            <p:nvPr/>
          </p:nvSpPr>
          <p:spPr>
            <a:xfrm>
              <a:off x="5587696" y="-1824126"/>
              <a:ext cx="24336" cy="29531"/>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24"/>
            <p:cNvSpPr/>
            <p:nvPr/>
          </p:nvSpPr>
          <p:spPr>
            <a:xfrm>
              <a:off x="5587696" y="-1824126"/>
              <a:ext cx="24336" cy="29531"/>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24"/>
            <p:cNvSpPr/>
            <p:nvPr/>
          </p:nvSpPr>
          <p:spPr>
            <a:xfrm>
              <a:off x="5618358" y="-1811985"/>
              <a:ext cx="24336" cy="28966"/>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24"/>
            <p:cNvSpPr/>
            <p:nvPr/>
          </p:nvSpPr>
          <p:spPr>
            <a:xfrm>
              <a:off x="5618358" y="-1811985"/>
              <a:ext cx="24336" cy="28966"/>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24"/>
            <p:cNvSpPr/>
            <p:nvPr/>
          </p:nvSpPr>
          <p:spPr>
            <a:xfrm>
              <a:off x="5649047" y="-1800410"/>
              <a:ext cx="24336" cy="29558"/>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24"/>
            <p:cNvSpPr/>
            <p:nvPr/>
          </p:nvSpPr>
          <p:spPr>
            <a:xfrm>
              <a:off x="5649047" y="-1800410"/>
              <a:ext cx="24336" cy="29558"/>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24"/>
            <p:cNvSpPr/>
            <p:nvPr/>
          </p:nvSpPr>
          <p:spPr>
            <a:xfrm>
              <a:off x="5679709" y="-1788834"/>
              <a:ext cx="24336" cy="29558"/>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24"/>
            <p:cNvSpPr/>
            <p:nvPr/>
          </p:nvSpPr>
          <p:spPr>
            <a:xfrm>
              <a:off x="5679709" y="-1788834"/>
              <a:ext cx="24336" cy="29558"/>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24"/>
            <p:cNvSpPr/>
            <p:nvPr/>
          </p:nvSpPr>
          <p:spPr>
            <a:xfrm>
              <a:off x="5710371" y="-1776666"/>
              <a:ext cx="24336" cy="28966"/>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24"/>
            <p:cNvSpPr/>
            <p:nvPr/>
          </p:nvSpPr>
          <p:spPr>
            <a:xfrm>
              <a:off x="5710371" y="-1776666"/>
              <a:ext cx="24336" cy="28966"/>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24"/>
            <p:cNvSpPr/>
            <p:nvPr/>
          </p:nvSpPr>
          <p:spPr>
            <a:xfrm>
              <a:off x="5741060" y="-1765091"/>
              <a:ext cx="24309" cy="29531"/>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24"/>
            <p:cNvSpPr/>
            <p:nvPr/>
          </p:nvSpPr>
          <p:spPr>
            <a:xfrm>
              <a:off x="5741060" y="-1765091"/>
              <a:ext cx="24309" cy="29531"/>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24"/>
            <p:cNvSpPr/>
            <p:nvPr/>
          </p:nvSpPr>
          <p:spPr>
            <a:xfrm>
              <a:off x="5771722" y="-1752950"/>
              <a:ext cx="24336" cy="28966"/>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24"/>
            <p:cNvSpPr/>
            <p:nvPr/>
          </p:nvSpPr>
          <p:spPr>
            <a:xfrm>
              <a:off x="5771722" y="-1752950"/>
              <a:ext cx="24336" cy="28966"/>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24"/>
            <p:cNvSpPr/>
            <p:nvPr/>
          </p:nvSpPr>
          <p:spPr>
            <a:xfrm>
              <a:off x="4810516" y="-2192176"/>
              <a:ext cx="54998" cy="100142"/>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24"/>
            <p:cNvSpPr/>
            <p:nvPr/>
          </p:nvSpPr>
          <p:spPr>
            <a:xfrm>
              <a:off x="5319762" y="-2002956"/>
              <a:ext cx="55590" cy="100142"/>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24"/>
            <p:cNvSpPr/>
            <p:nvPr/>
          </p:nvSpPr>
          <p:spPr>
            <a:xfrm>
              <a:off x="5319762" y="-2002956"/>
              <a:ext cx="55590" cy="100142"/>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24"/>
            <p:cNvSpPr/>
            <p:nvPr/>
          </p:nvSpPr>
          <p:spPr>
            <a:xfrm>
              <a:off x="6201123" y="-2203752"/>
              <a:ext cx="1138878" cy="693298"/>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24"/>
            <p:cNvSpPr/>
            <p:nvPr/>
          </p:nvSpPr>
          <p:spPr>
            <a:xfrm>
              <a:off x="4112615" y="-2335122"/>
              <a:ext cx="592" cy="4092"/>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24"/>
            <p:cNvSpPr/>
            <p:nvPr/>
          </p:nvSpPr>
          <p:spPr>
            <a:xfrm>
              <a:off x="4112615" y="-2331057"/>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24"/>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24"/>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24"/>
            <p:cNvSpPr/>
            <p:nvPr/>
          </p:nvSpPr>
          <p:spPr>
            <a:xfrm>
              <a:off x="4112615" y="-2332214"/>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24"/>
            <p:cNvSpPr/>
            <p:nvPr/>
          </p:nvSpPr>
          <p:spPr>
            <a:xfrm>
              <a:off x="4112615" y="-2332806"/>
              <a:ext cx="27" cy="619"/>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24"/>
            <p:cNvSpPr/>
            <p:nvPr/>
          </p:nvSpPr>
          <p:spPr>
            <a:xfrm>
              <a:off x="4112615" y="-2332806"/>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24"/>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24"/>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24"/>
            <p:cNvSpPr/>
            <p:nvPr/>
          </p:nvSpPr>
          <p:spPr>
            <a:xfrm>
              <a:off x="4112615"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24"/>
            <p:cNvSpPr/>
            <p:nvPr/>
          </p:nvSpPr>
          <p:spPr>
            <a:xfrm>
              <a:off x="4113180"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24"/>
            <p:cNvSpPr/>
            <p:nvPr/>
          </p:nvSpPr>
          <p:spPr>
            <a:xfrm>
              <a:off x="4113180" y="-2334529"/>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24"/>
            <p:cNvSpPr/>
            <p:nvPr/>
          </p:nvSpPr>
          <p:spPr>
            <a:xfrm>
              <a:off x="4113180" y="-2335122"/>
              <a:ext cx="27" cy="27"/>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24"/>
            <p:cNvSpPr/>
            <p:nvPr/>
          </p:nvSpPr>
          <p:spPr>
            <a:xfrm>
              <a:off x="4112050" y="-2393565"/>
              <a:ext cx="2383066" cy="877915"/>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24"/>
            <p:cNvSpPr/>
            <p:nvPr/>
          </p:nvSpPr>
          <p:spPr>
            <a:xfrm>
              <a:off x="5771722" y="-1752950"/>
              <a:ext cx="24336" cy="28966"/>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24"/>
            <p:cNvSpPr/>
            <p:nvPr/>
          </p:nvSpPr>
          <p:spPr>
            <a:xfrm>
              <a:off x="5741060" y="-1765091"/>
              <a:ext cx="24309" cy="29531"/>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24"/>
            <p:cNvSpPr/>
            <p:nvPr/>
          </p:nvSpPr>
          <p:spPr>
            <a:xfrm>
              <a:off x="5710371" y="-1776666"/>
              <a:ext cx="24336" cy="28966"/>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24"/>
            <p:cNvSpPr/>
            <p:nvPr/>
          </p:nvSpPr>
          <p:spPr>
            <a:xfrm>
              <a:off x="4112050" y="-2393565"/>
              <a:ext cx="2383066" cy="877915"/>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24"/>
            <p:cNvSpPr/>
            <p:nvPr/>
          </p:nvSpPr>
          <p:spPr>
            <a:xfrm>
              <a:off x="4299521" y="-2265103"/>
              <a:ext cx="46922" cy="44606"/>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24"/>
            <p:cNvSpPr/>
            <p:nvPr/>
          </p:nvSpPr>
          <p:spPr>
            <a:xfrm>
              <a:off x="4379958" y="-2238479"/>
              <a:ext cx="16825" cy="6407"/>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24"/>
            <p:cNvSpPr/>
            <p:nvPr/>
          </p:nvSpPr>
          <p:spPr>
            <a:xfrm>
              <a:off x="4379958" y="-2238479"/>
              <a:ext cx="16825" cy="6407"/>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24"/>
            <p:cNvSpPr/>
            <p:nvPr/>
          </p:nvSpPr>
          <p:spPr>
            <a:xfrm>
              <a:off x="4409489" y="-2228061"/>
              <a:ext cx="19113" cy="756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24"/>
            <p:cNvSpPr/>
            <p:nvPr/>
          </p:nvSpPr>
          <p:spPr>
            <a:xfrm>
              <a:off x="4409489" y="-2228061"/>
              <a:ext cx="19113" cy="756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24"/>
            <p:cNvSpPr/>
            <p:nvPr/>
          </p:nvSpPr>
          <p:spPr>
            <a:xfrm>
              <a:off x="4439585" y="-2217643"/>
              <a:ext cx="20836" cy="8722"/>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24"/>
            <p:cNvSpPr/>
            <p:nvPr/>
          </p:nvSpPr>
          <p:spPr>
            <a:xfrm>
              <a:off x="4439585" y="-2217643"/>
              <a:ext cx="20836" cy="8722"/>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24"/>
            <p:cNvSpPr/>
            <p:nvPr/>
          </p:nvSpPr>
          <p:spPr>
            <a:xfrm>
              <a:off x="4470247" y="-2207225"/>
              <a:ext cx="21428" cy="10445"/>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24"/>
            <p:cNvSpPr/>
            <p:nvPr/>
          </p:nvSpPr>
          <p:spPr>
            <a:xfrm>
              <a:off x="4470247" y="-2207225"/>
              <a:ext cx="21428" cy="10445"/>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24"/>
            <p:cNvSpPr/>
            <p:nvPr/>
          </p:nvSpPr>
          <p:spPr>
            <a:xfrm>
              <a:off x="4500909" y="-2196214"/>
              <a:ext cx="22021" cy="11010"/>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24"/>
            <p:cNvSpPr/>
            <p:nvPr/>
          </p:nvSpPr>
          <p:spPr>
            <a:xfrm>
              <a:off x="4500909" y="-2196214"/>
              <a:ext cx="22021" cy="11010"/>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24"/>
            <p:cNvSpPr/>
            <p:nvPr/>
          </p:nvSpPr>
          <p:spPr>
            <a:xfrm>
              <a:off x="4531598" y="-2185796"/>
              <a:ext cx="21994" cy="12733"/>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24"/>
            <p:cNvSpPr/>
            <p:nvPr/>
          </p:nvSpPr>
          <p:spPr>
            <a:xfrm>
              <a:off x="4531598" y="-2185796"/>
              <a:ext cx="21994" cy="12733"/>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24"/>
            <p:cNvSpPr/>
            <p:nvPr/>
          </p:nvSpPr>
          <p:spPr>
            <a:xfrm>
              <a:off x="4562260" y="-2175405"/>
              <a:ext cx="22021" cy="13918"/>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24"/>
            <p:cNvSpPr/>
            <p:nvPr/>
          </p:nvSpPr>
          <p:spPr>
            <a:xfrm>
              <a:off x="4562260" y="-2175405"/>
              <a:ext cx="22021" cy="13918"/>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24"/>
            <p:cNvSpPr/>
            <p:nvPr/>
          </p:nvSpPr>
          <p:spPr>
            <a:xfrm>
              <a:off x="4592922" y="-2164395"/>
              <a:ext cx="22021" cy="15075"/>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24"/>
            <p:cNvSpPr/>
            <p:nvPr/>
          </p:nvSpPr>
          <p:spPr>
            <a:xfrm>
              <a:off x="4592922" y="-2164395"/>
              <a:ext cx="22021" cy="15075"/>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24"/>
            <p:cNvSpPr/>
            <p:nvPr/>
          </p:nvSpPr>
          <p:spPr>
            <a:xfrm>
              <a:off x="4623611" y="-2153977"/>
              <a:ext cx="22586" cy="16233"/>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24"/>
            <p:cNvSpPr/>
            <p:nvPr/>
          </p:nvSpPr>
          <p:spPr>
            <a:xfrm>
              <a:off x="4623611" y="-2153977"/>
              <a:ext cx="22586" cy="16233"/>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24"/>
            <p:cNvSpPr/>
            <p:nvPr/>
          </p:nvSpPr>
          <p:spPr>
            <a:xfrm>
              <a:off x="4653680" y="-2143559"/>
              <a:ext cx="23178" cy="1739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24"/>
            <p:cNvSpPr/>
            <p:nvPr/>
          </p:nvSpPr>
          <p:spPr>
            <a:xfrm>
              <a:off x="4653680" y="-2143559"/>
              <a:ext cx="23178" cy="1739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24"/>
            <p:cNvSpPr/>
            <p:nvPr/>
          </p:nvSpPr>
          <p:spPr>
            <a:xfrm>
              <a:off x="4684369" y="-2132575"/>
              <a:ext cx="23178" cy="18548"/>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24"/>
            <p:cNvSpPr/>
            <p:nvPr/>
          </p:nvSpPr>
          <p:spPr>
            <a:xfrm>
              <a:off x="4684369" y="-2132575"/>
              <a:ext cx="23178" cy="18548"/>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24"/>
            <p:cNvSpPr/>
            <p:nvPr/>
          </p:nvSpPr>
          <p:spPr>
            <a:xfrm>
              <a:off x="4715031" y="-2122157"/>
              <a:ext cx="23178" cy="19705"/>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24"/>
            <p:cNvSpPr/>
            <p:nvPr/>
          </p:nvSpPr>
          <p:spPr>
            <a:xfrm>
              <a:off x="4715031" y="-2122157"/>
              <a:ext cx="23178" cy="19705"/>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24"/>
            <p:cNvSpPr/>
            <p:nvPr/>
          </p:nvSpPr>
          <p:spPr>
            <a:xfrm>
              <a:off x="4745693" y="-2111739"/>
              <a:ext cx="23178" cy="21428"/>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24"/>
            <p:cNvSpPr/>
            <p:nvPr/>
          </p:nvSpPr>
          <p:spPr>
            <a:xfrm>
              <a:off x="4745693" y="-2111739"/>
              <a:ext cx="23178" cy="21428"/>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24"/>
            <p:cNvSpPr/>
            <p:nvPr/>
          </p:nvSpPr>
          <p:spPr>
            <a:xfrm>
              <a:off x="4892111" y="-2061399"/>
              <a:ext cx="5222" cy="1777"/>
            </a:xfrm>
            <a:custGeom>
              <a:rect b="b" l="l" r="r" t="t"/>
              <a:pathLst>
                <a:path extrusionOk="0" h="66" w="194">
                  <a:moveTo>
                    <a:pt x="1" y="1"/>
                  </a:moveTo>
                  <a:lnTo>
                    <a:pt x="130" y="65"/>
                  </a:lnTo>
                  <a:lnTo>
                    <a:pt x="194" y="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24"/>
            <p:cNvSpPr/>
            <p:nvPr/>
          </p:nvSpPr>
          <p:spPr>
            <a:xfrm>
              <a:off x="4892111" y="-2061399"/>
              <a:ext cx="5222" cy="1777"/>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24"/>
            <p:cNvSpPr/>
            <p:nvPr/>
          </p:nvSpPr>
          <p:spPr>
            <a:xfrm>
              <a:off x="4912354" y="-2054454"/>
              <a:ext cx="17983" cy="6972"/>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24"/>
            <p:cNvSpPr/>
            <p:nvPr/>
          </p:nvSpPr>
          <p:spPr>
            <a:xfrm>
              <a:off x="4912354" y="-2054454"/>
              <a:ext cx="17983" cy="6972"/>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24"/>
            <p:cNvSpPr/>
            <p:nvPr/>
          </p:nvSpPr>
          <p:spPr>
            <a:xfrm>
              <a:off x="4942451" y="-2044036"/>
              <a:ext cx="19705" cy="813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24"/>
            <p:cNvSpPr/>
            <p:nvPr/>
          </p:nvSpPr>
          <p:spPr>
            <a:xfrm>
              <a:off x="4942451" y="-2044036"/>
              <a:ext cx="19705" cy="813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24"/>
            <p:cNvSpPr/>
            <p:nvPr/>
          </p:nvSpPr>
          <p:spPr>
            <a:xfrm>
              <a:off x="4972548" y="-2033618"/>
              <a:ext cx="21428" cy="9880"/>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24"/>
            <p:cNvSpPr/>
            <p:nvPr/>
          </p:nvSpPr>
          <p:spPr>
            <a:xfrm>
              <a:off x="4972548" y="-2033618"/>
              <a:ext cx="21428" cy="9880"/>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24"/>
            <p:cNvSpPr/>
            <p:nvPr/>
          </p:nvSpPr>
          <p:spPr>
            <a:xfrm>
              <a:off x="5003209" y="-2023199"/>
              <a:ext cx="22021" cy="11037"/>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24"/>
            <p:cNvSpPr/>
            <p:nvPr/>
          </p:nvSpPr>
          <p:spPr>
            <a:xfrm>
              <a:off x="5003209" y="-2023199"/>
              <a:ext cx="22021" cy="11037"/>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24"/>
            <p:cNvSpPr/>
            <p:nvPr/>
          </p:nvSpPr>
          <p:spPr>
            <a:xfrm>
              <a:off x="5033898" y="-2012189"/>
              <a:ext cx="22021" cy="11576"/>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24"/>
            <p:cNvSpPr/>
            <p:nvPr/>
          </p:nvSpPr>
          <p:spPr>
            <a:xfrm>
              <a:off x="5033898" y="-2012189"/>
              <a:ext cx="22021" cy="11576"/>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24"/>
            <p:cNvSpPr/>
            <p:nvPr/>
          </p:nvSpPr>
          <p:spPr>
            <a:xfrm>
              <a:off x="5064560" y="-2001798"/>
              <a:ext cx="22021" cy="13352"/>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24"/>
            <p:cNvSpPr/>
            <p:nvPr/>
          </p:nvSpPr>
          <p:spPr>
            <a:xfrm>
              <a:off x="5064560" y="-2001798"/>
              <a:ext cx="22021" cy="13352"/>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24"/>
            <p:cNvSpPr/>
            <p:nvPr/>
          </p:nvSpPr>
          <p:spPr>
            <a:xfrm>
              <a:off x="5095222" y="-1991380"/>
              <a:ext cx="22613" cy="14510"/>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24"/>
            <p:cNvSpPr/>
            <p:nvPr/>
          </p:nvSpPr>
          <p:spPr>
            <a:xfrm>
              <a:off x="5095222" y="-1991380"/>
              <a:ext cx="22613" cy="14510"/>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24"/>
            <p:cNvSpPr/>
            <p:nvPr/>
          </p:nvSpPr>
          <p:spPr>
            <a:xfrm>
              <a:off x="5125911" y="-1980370"/>
              <a:ext cx="22586" cy="15641"/>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24"/>
            <p:cNvSpPr/>
            <p:nvPr/>
          </p:nvSpPr>
          <p:spPr>
            <a:xfrm>
              <a:off x="5125911" y="-1980370"/>
              <a:ext cx="22586" cy="15641"/>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24"/>
            <p:cNvSpPr/>
            <p:nvPr/>
          </p:nvSpPr>
          <p:spPr>
            <a:xfrm>
              <a:off x="5156573" y="-1969952"/>
              <a:ext cx="22586" cy="16798"/>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24"/>
            <p:cNvSpPr/>
            <p:nvPr/>
          </p:nvSpPr>
          <p:spPr>
            <a:xfrm>
              <a:off x="5156573" y="-1969952"/>
              <a:ext cx="22586" cy="16798"/>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24"/>
            <p:cNvSpPr/>
            <p:nvPr/>
          </p:nvSpPr>
          <p:spPr>
            <a:xfrm>
              <a:off x="5187235" y="-1959534"/>
              <a:ext cx="22613" cy="18548"/>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24"/>
            <p:cNvSpPr/>
            <p:nvPr/>
          </p:nvSpPr>
          <p:spPr>
            <a:xfrm>
              <a:off x="5187235" y="-1959534"/>
              <a:ext cx="22613" cy="18548"/>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24"/>
            <p:cNvSpPr/>
            <p:nvPr/>
          </p:nvSpPr>
          <p:spPr>
            <a:xfrm>
              <a:off x="5217923" y="-1948550"/>
              <a:ext cx="23178" cy="19140"/>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24"/>
            <p:cNvSpPr/>
            <p:nvPr/>
          </p:nvSpPr>
          <p:spPr>
            <a:xfrm>
              <a:off x="5217923" y="-1948550"/>
              <a:ext cx="23178" cy="19140"/>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24"/>
            <p:cNvSpPr/>
            <p:nvPr/>
          </p:nvSpPr>
          <p:spPr>
            <a:xfrm>
              <a:off x="6506665" y="-1590918"/>
              <a:ext cx="657413" cy="105930"/>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24"/>
            <p:cNvSpPr/>
            <p:nvPr/>
          </p:nvSpPr>
          <p:spPr>
            <a:xfrm>
              <a:off x="6503192" y="-1515111"/>
              <a:ext cx="27" cy="619"/>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24"/>
            <p:cNvSpPr/>
            <p:nvPr/>
          </p:nvSpPr>
          <p:spPr>
            <a:xfrm>
              <a:off x="650203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24"/>
            <p:cNvSpPr/>
            <p:nvPr/>
          </p:nvSpPr>
          <p:spPr>
            <a:xfrm>
              <a:off x="650144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24"/>
            <p:cNvSpPr/>
            <p:nvPr/>
          </p:nvSpPr>
          <p:spPr>
            <a:xfrm>
              <a:off x="6500877" y="-1515111"/>
              <a:ext cx="27" cy="27"/>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24"/>
            <p:cNvSpPr/>
            <p:nvPr/>
          </p:nvSpPr>
          <p:spPr>
            <a:xfrm>
              <a:off x="6499719"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24"/>
            <p:cNvSpPr/>
            <p:nvPr/>
          </p:nvSpPr>
          <p:spPr>
            <a:xfrm>
              <a:off x="6499127"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24"/>
            <p:cNvSpPr/>
            <p:nvPr/>
          </p:nvSpPr>
          <p:spPr>
            <a:xfrm>
              <a:off x="6498562"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24"/>
            <p:cNvSpPr/>
            <p:nvPr/>
          </p:nvSpPr>
          <p:spPr>
            <a:xfrm>
              <a:off x="649740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24"/>
            <p:cNvSpPr/>
            <p:nvPr/>
          </p:nvSpPr>
          <p:spPr>
            <a:xfrm>
              <a:off x="649681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24"/>
            <p:cNvSpPr/>
            <p:nvPr/>
          </p:nvSpPr>
          <p:spPr>
            <a:xfrm>
              <a:off x="6496246" y="-1515677"/>
              <a:ext cx="592" cy="592"/>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24"/>
            <p:cNvSpPr/>
            <p:nvPr/>
          </p:nvSpPr>
          <p:spPr>
            <a:xfrm>
              <a:off x="6495089" y="-1515677"/>
              <a:ext cx="1184" cy="27"/>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24"/>
            <p:cNvSpPr/>
            <p:nvPr/>
          </p:nvSpPr>
          <p:spPr>
            <a:xfrm>
              <a:off x="6506665" y="-1590918"/>
              <a:ext cx="657413" cy="105930"/>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24"/>
            <p:cNvSpPr/>
            <p:nvPr/>
          </p:nvSpPr>
          <p:spPr>
            <a:xfrm>
              <a:off x="5248585" y="-1938132"/>
              <a:ext cx="23178" cy="20271"/>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24"/>
            <p:cNvSpPr/>
            <p:nvPr/>
          </p:nvSpPr>
          <p:spPr>
            <a:xfrm>
              <a:off x="5248585" y="-1938132"/>
              <a:ext cx="23178" cy="20271"/>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24"/>
            <p:cNvSpPr/>
            <p:nvPr/>
          </p:nvSpPr>
          <p:spPr>
            <a:xfrm>
              <a:off x="5404264" y="-1884319"/>
              <a:ext cx="23151" cy="18548"/>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24"/>
            <p:cNvSpPr/>
            <p:nvPr/>
          </p:nvSpPr>
          <p:spPr>
            <a:xfrm>
              <a:off x="5404264" y="-1884319"/>
              <a:ext cx="23151" cy="18548"/>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24"/>
            <p:cNvSpPr/>
            <p:nvPr/>
          </p:nvSpPr>
          <p:spPr>
            <a:xfrm>
              <a:off x="5434925" y="-1873901"/>
              <a:ext cx="23178" cy="20298"/>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24"/>
            <p:cNvSpPr/>
            <p:nvPr/>
          </p:nvSpPr>
          <p:spPr>
            <a:xfrm>
              <a:off x="5434925" y="-1873901"/>
              <a:ext cx="23178" cy="20298"/>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24"/>
            <p:cNvSpPr/>
            <p:nvPr/>
          </p:nvSpPr>
          <p:spPr>
            <a:xfrm>
              <a:off x="5465587" y="-1863483"/>
              <a:ext cx="23178" cy="2145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24"/>
            <p:cNvSpPr/>
            <p:nvPr/>
          </p:nvSpPr>
          <p:spPr>
            <a:xfrm>
              <a:off x="5465587" y="-1863483"/>
              <a:ext cx="23178" cy="2145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24"/>
            <p:cNvSpPr/>
            <p:nvPr/>
          </p:nvSpPr>
          <p:spPr>
            <a:xfrm>
              <a:off x="5496276" y="-1853065"/>
              <a:ext cx="23151" cy="22586"/>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24"/>
            <p:cNvSpPr/>
            <p:nvPr/>
          </p:nvSpPr>
          <p:spPr>
            <a:xfrm>
              <a:off x="5496276" y="-1853065"/>
              <a:ext cx="23151" cy="22586"/>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24"/>
            <p:cNvSpPr/>
            <p:nvPr/>
          </p:nvSpPr>
          <p:spPr>
            <a:xfrm>
              <a:off x="5526346" y="-1842055"/>
              <a:ext cx="24336" cy="23743"/>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24"/>
            <p:cNvSpPr/>
            <p:nvPr/>
          </p:nvSpPr>
          <p:spPr>
            <a:xfrm>
              <a:off x="5526346" y="-1842055"/>
              <a:ext cx="24336" cy="23743"/>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24"/>
            <p:cNvSpPr/>
            <p:nvPr/>
          </p:nvSpPr>
          <p:spPr>
            <a:xfrm>
              <a:off x="5557035" y="-1831637"/>
              <a:ext cx="24336" cy="24901"/>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24"/>
            <p:cNvSpPr/>
            <p:nvPr/>
          </p:nvSpPr>
          <p:spPr>
            <a:xfrm>
              <a:off x="5557035" y="-1831637"/>
              <a:ext cx="24336" cy="24901"/>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24"/>
            <p:cNvSpPr/>
            <p:nvPr/>
          </p:nvSpPr>
          <p:spPr>
            <a:xfrm>
              <a:off x="5587696" y="-1821246"/>
              <a:ext cx="24336" cy="26651"/>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24"/>
            <p:cNvSpPr/>
            <p:nvPr/>
          </p:nvSpPr>
          <p:spPr>
            <a:xfrm>
              <a:off x="5587696" y="-1821246"/>
              <a:ext cx="24336" cy="26651"/>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24"/>
            <p:cNvSpPr/>
            <p:nvPr/>
          </p:nvSpPr>
          <p:spPr>
            <a:xfrm>
              <a:off x="5618358" y="-1810235"/>
              <a:ext cx="24336" cy="27216"/>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24"/>
            <p:cNvSpPr/>
            <p:nvPr/>
          </p:nvSpPr>
          <p:spPr>
            <a:xfrm>
              <a:off x="5618358" y="-1810235"/>
              <a:ext cx="24336" cy="27216"/>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24"/>
            <p:cNvSpPr/>
            <p:nvPr/>
          </p:nvSpPr>
          <p:spPr>
            <a:xfrm>
              <a:off x="5649047" y="-1799252"/>
              <a:ext cx="24336" cy="28401"/>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1" name="Google Shape;6721;p24"/>
            <p:cNvSpPr/>
            <p:nvPr/>
          </p:nvSpPr>
          <p:spPr>
            <a:xfrm>
              <a:off x="5649047" y="-1799252"/>
              <a:ext cx="24336" cy="28401"/>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24"/>
            <p:cNvSpPr/>
            <p:nvPr/>
          </p:nvSpPr>
          <p:spPr>
            <a:xfrm>
              <a:off x="5679709" y="-1788242"/>
              <a:ext cx="24336" cy="28966"/>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24"/>
            <p:cNvSpPr/>
            <p:nvPr/>
          </p:nvSpPr>
          <p:spPr>
            <a:xfrm>
              <a:off x="5679709" y="-1788242"/>
              <a:ext cx="24336" cy="28966"/>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24"/>
            <p:cNvSpPr/>
            <p:nvPr/>
          </p:nvSpPr>
          <p:spPr>
            <a:xfrm>
              <a:off x="5710371" y="-1776666"/>
              <a:ext cx="24336" cy="28966"/>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24"/>
            <p:cNvSpPr/>
            <p:nvPr/>
          </p:nvSpPr>
          <p:spPr>
            <a:xfrm>
              <a:off x="5710371" y="-1776666"/>
              <a:ext cx="24336" cy="28966"/>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24"/>
            <p:cNvSpPr/>
            <p:nvPr/>
          </p:nvSpPr>
          <p:spPr>
            <a:xfrm>
              <a:off x="5741060" y="-1765091"/>
              <a:ext cx="24309" cy="29531"/>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24"/>
            <p:cNvSpPr/>
            <p:nvPr/>
          </p:nvSpPr>
          <p:spPr>
            <a:xfrm>
              <a:off x="5741060" y="-1765091"/>
              <a:ext cx="24309" cy="29531"/>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24"/>
            <p:cNvSpPr/>
            <p:nvPr/>
          </p:nvSpPr>
          <p:spPr>
            <a:xfrm>
              <a:off x="5771722" y="-1752950"/>
              <a:ext cx="24336" cy="28966"/>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24"/>
            <p:cNvSpPr/>
            <p:nvPr/>
          </p:nvSpPr>
          <p:spPr>
            <a:xfrm>
              <a:off x="5771722" y="-1752950"/>
              <a:ext cx="24336" cy="28966"/>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24"/>
            <p:cNvSpPr/>
            <p:nvPr/>
          </p:nvSpPr>
          <p:spPr>
            <a:xfrm>
              <a:off x="5348701" y="-1903998"/>
              <a:ext cx="2342" cy="619"/>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1" name="Google Shape;6731;p24"/>
            <p:cNvSpPr/>
            <p:nvPr/>
          </p:nvSpPr>
          <p:spPr>
            <a:xfrm>
              <a:off x="5348701" y="-1903998"/>
              <a:ext cx="2342" cy="619"/>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24"/>
            <p:cNvSpPr/>
            <p:nvPr/>
          </p:nvSpPr>
          <p:spPr>
            <a:xfrm>
              <a:off x="6201123" y="-1637786"/>
              <a:ext cx="479176" cy="127332"/>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24"/>
            <p:cNvSpPr/>
            <p:nvPr/>
          </p:nvSpPr>
          <p:spPr>
            <a:xfrm>
              <a:off x="6201123" y="-1637786"/>
              <a:ext cx="479176" cy="127332"/>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24"/>
            <p:cNvSpPr/>
            <p:nvPr/>
          </p:nvSpPr>
          <p:spPr>
            <a:xfrm>
              <a:off x="4748600" y="-2040563"/>
              <a:ext cx="792256" cy="877915"/>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24"/>
            <p:cNvSpPr/>
            <p:nvPr/>
          </p:nvSpPr>
          <p:spPr>
            <a:xfrm>
              <a:off x="6585944" y="-1608282"/>
              <a:ext cx="424771" cy="33566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24"/>
            <p:cNvSpPr/>
            <p:nvPr/>
          </p:nvSpPr>
          <p:spPr>
            <a:xfrm>
              <a:off x="4876497" y="-2033618"/>
              <a:ext cx="664359" cy="837966"/>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24"/>
            <p:cNvSpPr/>
            <p:nvPr/>
          </p:nvSpPr>
          <p:spPr>
            <a:xfrm>
              <a:off x="5422758" y="-2454431"/>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24"/>
            <p:cNvSpPr/>
            <p:nvPr/>
          </p:nvSpPr>
          <p:spPr>
            <a:xfrm>
              <a:off x="6425635" y="-1879097"/>
              <a:ext cx="149325" cy="112283"/>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24"/>
            <p:cNvSpPr/>
            <p:nvPr/>
          </p:nvSpPr>
          <p:spPr>
            <a:xfrm>
              <a:off x="6425635" y="-1879097"/>
              <a:ext cx="149325" cy="112283"/>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24"/>
            <p:cNvSpPr/>
            <p:nvPr/>
          </p:nvSpPr>
          <p:spPr>
            <a:xfrm>
              <a:off x="6440684" y="-1860010"/>
              <a:ext cx="159178" cy="6716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1" name="Google Shape;6741;p24"/>
            <p:cNvSpPr/>
            <p:nvPr/>
          </p:nvSpPr>
          <p:spPr>
            <a:xfrm>
              <a:off x="6974830" y="-1636063"/>
              <a:ext cx="50933" cy="24336"/>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24"/>
            <p:cNvSpPr/>
            <p:nvPr/>
          </p:nvSpPr>
          <p:spPr>
            <a:xfrm>
              <a:off x="6974830" y="-1636063"/>
              <a:ext cx="50933" cy="24336"/>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24"/>
            <p:cNvSpPr/>
            <p:nvPr/>
          </p:nvSpPr>
          <p:spPr>
            <a:xfrm>
              <a:off x="6779795" y="-1685246"/>
              <a:ext cx="245968" cy="73519"/>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24"/>
            <p:cNvSpPr/>
            <p:nvPr/>
          </p:nvSpPr>
          <p:spPr>
            <a:xfrm>
              <a:off x="6779795" y="-1685246"/>
              <a:ext cx="245968" cy="73519"/>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24"/>
            <p:cNvSpPr/>
            <p:nvPr/>
          </p:nvSpPr>
          <p:spPr>
            <a:xfrm>
              <a:off x="6824347" y="-1698544"/>
              <a:ext cx="150510" cy="68296"/>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24"/>
            <p:cNvSpPr/>
            <p:nvPr/>
          </p:nvSpPr>
          <p:spPr>
            <a:xfrm>
              <a:off x="6533288" y="-1808512"/>
              <a:ext cx="311357" cy="1528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24"/>
            <p:cNvSpPr/>
            <p:nvPr/>
          </p:nvSpPr>
          <p:spPr>
            <a:xfrm>
              <a:off x="6533288" y="-1808512"/>
              <a:ext cx="311357" cy="1528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8" name="Google Shape;6748;p24"/>
          <p:cNvGrpSpPr/>
          <p:nvPr/>
        </p:nvGrpSpPr>
        <p:grpSpPr>
          <a:xfrm>
            <a:off x="870179" y="3938138"/>
            <a:ext cx="811246" cy="1205364"/>
            <a:chOff x="8044750" y="-1789024"/>
            <a:chExt cx="811246" cy="1205364"/>
          </a:xfrm>
        </p:grpSpPr>
        <p:sp>
          <p:nvSpPr>
            <p:cNvPr id="6749" name="Google Shape;6749;p24"/>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24"/>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24"/>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24"/>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24"/>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24"/>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24"/>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24"/>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24"/>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24"/>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24"/>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24"/>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24"/>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24"/>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24"/>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24"/>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24"/>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24"/>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24"/>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24"/>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2" name="Shape 6772"/>
        <p:cNvGrpSpPr/>
        <p:nvPr/>
      </p:nvGrpSpPr>
      <p:grpSpPr>
        <a:xfrm>
          <a:off x="0" y="0"/>
          <a:ext cx="0" cy="0"/>
          <a:chOff x="0" y="0"/>
          <a:chExt cx="0" cy="0"/>
        </a:xfrm>
      </p:grpSpPr>
      <p:pic>
        <p:nvPicPr>
          <p:cNvPr id="6773" name="Google Shape;6773;g2a303a4bc7e_0_0"/>
          <p:cNvPicPr preferRelativeResize="0"/>
          <p:nvPr/>
        </p:nvPicPr>
        <p:blipFill>
          <a:blip r:embed="rId3">
            <a:alphaModFix/>
          </a:blip>
          <a:stretch>
            <a:fillRect/>
          </a:stretch>
        </p:blipFill>
        <p:spPr>
          <a:xfrm>
            <a:off x="1265987" y="812000"/>
            <a:ext cx="6612024" cy="3944474"/>
          </a:xfrm>
          <a:prstGeom prst="rect">
            <a:avLst/>
          </a:prstGeom>
          <a:noFill/>
          <a:ln>
            <a:noFill/>
          </a:ln>
        </p:spPr>
      </p:pic>
      <p:sp>
        <p:nvSpPr>
          <p:cNvPr id="6774" name="Google Shape;6774;g2a303a4bc7e_0_0"/>
          <p:cNvSpPr txBox="1"/>
          <p:nvPr/>
        </p:nvSpPr>
        <p:spPr>
          <a:xfrm>
            <a:off x="1786700" y="108275"/>
            <a:ext cx="5549700" cy="7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M PLUS 1p"/>
                <a:ea typeface="M PLUS 1p"/>
                <a:cs typeface="M PLUS 1p"/>
                <a:sym typeface="M PLUS 1p"/>
              </a:rPr>
              <a:t>Random Forest MSE</a:t>
            </a:r>
            <a:endParaRPr b="1" sz="2100">
              <a:solidFill>
                <a:schemeClr val="dk2"/>
              </a:solidFill>
              <a:latin typeface="M PLUS 1p"/>
              <a:ea typeface="M PLUS 1p"/>
              <a:cs typeface="M PLUS 1p"/>
              <a:sym typeface="M PLUS 1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8" name="Shape 6778"/>
        <p:cNvGrpSpPr/>
        <p:nvPr/>
      </p:nvGrpSpPr>
      <p:grpSpPr>
        <a:xfrm>
          <a:off x="0" y="0"/>
          <a:ext cx="0" cy="0"/>
          <a:chOff x="0" y="0"/>
          <a:chExt cx="0" cy="0"/>
        </a:xfrm>
      </p:grpSpPr>
      <p:sp>
        <p:nvSpPr>
          <p:cNvPr id="6779" name="Google Shape;6779;g2a303a4bc7e_0_5"/>
          <p:cNvSpPr txBox="1"/>
          <p:nvPr/>
        </p:nvSpPr>
        <p:spPr>
          <a:xfrm>
            <a:off x="1786700" y="108275"/>
            <a:ext cx="5549700" cy="7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M PLUS 1p"/>
                <a:ea typeface="M PLUS 1p"/>
                <a:cs typeface="M PLUS 1p"/>
                <a:sym typeface="M PLUS 1p"/>
              </a:rPr>
              <a:t>Lasso Regression</a:t>
            </a:r>
            <a:endParaRPr b="1" sz="2100">
              <a:solidFill>
                <a:schemeClr val="dk2"/>
              </a:solidFill>
              <a:latin typeface="M PLUS 1p"/>
              <a:ea typeface="M PLUS 1p"/>
              <a:cs typeface="M PLUS 1p"/>
              <a:sym typeface="M PLUS 1p"/>
            </a:endParaRPr>
          </a:p>
        </p:txBody>
      </p:sp>
      <p:pic>
        <p:nvPicPr>
          <p:cNvPr id="6780" name="Google Shape;6780;g2a303a4bc7e_0_5"/>
          <p:cNvPicPr preferRelativeResize="0"/>
          <p:nvPr/>
        </p:nvPicPr>
        <p:blipFill>
          <a:blip r:embed="rId3">
            <a:alphaModFix/>
          </a:blip>
          <a:stretch>
            <a:fillRect/>
          </a:stretch>
        </p:blipFill>
        <p:spPr>
          <a:xfrm>
            <a:off x="1475450" y="720825"/>
            <a:ext cx="6172200" cy="4026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4" name="Shape 6784"/>
        <p:cNvGrpSpPr/>
        <p:nvPr/>
      </p:nvGrpSpPr>
      <p:grpSpPr>
        <a:xfrm>
          <a:off x="0" y="0"/>
          <a:ext cx="0" cy="0"/>
          <a:chOff x="0" y="0"/>
          <a:chExt cx="0" cy="0"/>
        </a:xfrm>
      </p:grpSpPr>
      <p:sp>
        <p:nvSpPr>
          <p:cNvPr id="6785" name="Google Shape;6785;g2a303a4bc7e_0_18"/>
          <p:cNvSpPr txBox="1"/>
          <p:nvPr/>
        </p:nvSpPr>
        <p:spPr>
          <a:xfrm>
            <a:off x="1786700" y="108275"/>
            <a:ext cx="5549700" cy="7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M PLUS 1p"/>
                <a:ea typeface="M PLUS 1p"/>
                <a:cs typeface="M PLUS 1p"/>
                <a:sym typeface="M PLUS 1p"/>
              </a:rPr>
              <a:t>Ridge Regression</a:t>
            </a:r>
            <a:endParaRPr b="1" sz="2100">
              <a:solidFill>
                <a:schemeClr val="dk2"/>
              </a:solidFill>
              <a:latin typeface="M PLUS 1p"/>
              <a:ea typeface="M PLUS 1p"/>
              <a:cs typeface="M PLUS 1p"/>
              <a:sym typeface="M PLUS 1p"/>
            </a:endParaRPr>
          </a:p>
        </p:txBody>
      </p:sp>
      <p:pic>
        <p:nvPicPr>
          <p:cNvPr id="6786" name="Google Shape;6786;g2a303a4bc7e_0_18"/>
          <p:cNvPicPr preferRelativeResize="0"/>
          <p:nvPr/>
        </p:nvPicPr>
        <p:blipFill>
          <a:blip r:embed="rId3">
            <a:alphaModFix/>
          </a:blip>
          <a:stretch>
            <a:fillRect/>
          </a:stretch>
        </p:blipFill>
        <p:spPr>
          <a:xfrm>
            <a:off x="1475450" y="747900"/>
            <a:ext cx="6172200" cy="4026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0" name="Shape 6790"/>
        <p:cNvGrpSpPr/>
        <p:nvPr/>
      </p:nvGrpSpPr>
      <p:grpSpPr>
        <a:xfrm>
          <a:off x="0" y="0"/>
          <a:ext cx="0" cy="0"/>
          <a:chOff x="0" y="0"/>
          <a:chExt cx="0" cy="0"/>
        </a:xfrm>
      </p:grpSpPr>
      <p:sp>
        <p:nvSpPr>
          <p:cNvPr id="6791" name="Google Shape;6791;g2a303a4bc7e_0_11"/>
          <p:cNvSpPr txBox="1"/>
          <p:nvPr/>
        </p:nvSpPr>
        <p:spPr>
          <a:xfrm>
            <a:off x="1786700" y="108275"/>
            <a:ext cx="5549700" cy="7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M PLUS 1p"/>
                <a:ea typeface="M PLUS 1p"/>
                <a:cs typeface="M PLUS 1p"/>
                <a:sym typeface="M PLUS 1p"/>
              </a:rPr>
              <a:t>Elastic Regression</a:t>
            </a:r>
            <a:endParaRPr b="1" sz="2100">
              <a:solidFill>
                <a:schemeClr val="dk2"/>
              </a:solidFill>
              <a:latin typeface="M PLUS 1p"/>
              <a:ea typeface="M PLUS 1p"/>
              <a:cs typeface="M PLUS 1p"/>
              <a:sym typeface="M PLUS 1p"/>
            </a:endParaRPr>
          </a:p>
        </p:txBody>
      </p:sp>
      <p:pic>
        <p:nvPicPr>
          <p:cNvPr id="6792" name="Google Shape;6792;g2a303a4bc7e_0_11"/>
          <p:cNvPicPr preferRelativeResize="0"/>
          <p:nvPr/>
        </p:nvPicPr>
        <p:blipFill>
          <a:blip r:embed="rId3">
            <a:alphaModFix/>
          </a:blip>
          <a:stretch>
            <a:fillRect/>
          </a:stretch>
        </p:blipFill>
        <p:spPr>
          <a:xfrm>
            <a:off x="1433750" y="603525"/>
            <a:ext cx="6172200" cy="4026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9" name="Shape 3639"/>
        <p:cNvGrpSpPr/>
        <p:nvPr/>
      </p:nvGrpSpPr>
      <p:grpSpPr>
        <a:xfrm>
          <a:off x="0" y="0"/>
          <a:ext cx="0" cy="0"/>
          <a:chOff x="0" y="0"/>
          <a:chExt cx="0" cy="0"/>
        </a:xfrm>
      </p:grpSpPr>
      <p:sp>
        <p:nvSpPr>
          <p:cNvPr id="3640" name="Google Shape;3640;p3"/>
          <p:cNvSpPr txBox="1"/>
          <p:nvPr>
            <p:ph idx="1" type="subTitle"/>
          </p:nvPr>
        </p:nvSpPr>
        <p:spPr>
          <a:xfrm>
            <a:off x="4166450" y="2158300"/>
            <a:ext cx="42972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sz="1400"/>
              <a:t>In overall Airline Satisfaction</a:t>
            </a:r>
            <a:endParaRPr sz="1400"/>
          </a:p>
        </p:txBody>
      </p:sp>
      <p:sp>
        <p:nvSpPr>
          <p:cNvPr id="3641" name="Google Shape;3641;p3"/>
          <p:cNvSpPr txBox="1"/>
          <p:nvPr>
            <p:ph type="title"/>
          </p:nvPr>
        </p:nvSpPr>
        <p:spPr>
          <a:xfrm>
            <a:off x="4491450" y="1284238"/>
            <a:ext cx="3972300" cy="640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6000"/>
              <a:buNone/>
            </a:pPr>
            <a:r>
              <a:rPr lang="en">
                <a:solidFill>
                  <a:schemeClr val="lt2"/>
                </a:solidFill>
              </a:rPr>
              <a:t>8% Decrease</a:t>
            </a:r>
            <a:endParaRPr sz="3600"/>
          </a:p>
        </p:txBody>
      </p:sp>
      <p:sp>
        <p:nvSpPr>
          <p:cNvPr id="3642" name="Google Shape;3642;p3"/>
          <p:cNvSpPr txBox="1"/>
          <p:nvPr>
            <p:ph idx="2" type="title"/>
          </p:nvPr>
        </p:nvSpPr>
        <p:spPr>
          <a:xfrm>
            <a:off x="4491450" y="2578861"/>
            <a:ext cx="3972300" cy="640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6000"/>
              <a:buNone/>
            </a:pPr>
            <a:r>
              <a:rPr lang="en" sz="3600">
                <a:solidFill>
                  <a:schemeClr val="dk1"/>
                </a:solidFill>
              </a:rPr>
              <a:t>1.4 Billion $ Lost</a:t>
            </a:r>
            <a:endParaRPr/>
          </a:p>
        </p:txBody>
      </p:sp>
      <p:grpSp>
        <p:nvGrpSpPr>
          <p:cNvPr id="3643" name="Google Shape;3643;p3"/>
          <p:cNvGrpSpPr/>
          <p:nvPr/>
        </p:nvGrpSpPr>
        <p:grpSpPr>
          <a:xfrm flipH="1">
            <a:off x="237925" y="3197463"/>
            <a:ext cx="665236" cy="1946062"/>
            <a:chOff x="8991157" y="-2384450"/>
            <a:chExt cx="665236" cy="1946062"/>
          </a:xfrm>
        </p:grpSpPr>
        <p:sp>
          <p:nvSpPr>
            <p:cNvPr id="3644" name="Google Shape;3644;p3"/>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3"/>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3"/>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3"/>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3"/>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3"/>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2" name="Google Shape;3672;p3"/>
          <p:cNvGrpSpPr/>
          <p:nvPr/>
        </p:nvGrpSpPr>
        <p:grpSpPr>
          <a:xfrm flipH="1">
            <a:off x="371900" y="1392192"/>
            <a:ext cx="3480245" cy="1373835"/>
            <a:chOff x="4112050" y="-2536483"/>
            <a:chExt cx="3480245" cy="1373835"/>
          </a:xfrm>
        </p:grpSpPr>
        <p:sp>
          <p:nvSpPr>
            <p:cNvPr id="3673" name="Google Shape;3673;p3"/>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
            <p:cNvSpPr/>
            <p:nvPr/>
          </p:nvSpPr>
          <p:spPr>
            <a:xfrm>
              <a:off x="5347543" y="-1715908"/>
              <a:ext cx="272000" cy="55326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
            <p:cNvSpPr/>
            <p:nvPr/>
          </p:nvSpPr>
          <p:spPr>
            <a:xfrm>
              <a:off x="5952274" y="-2294607"/>
              <a:ext cx="752333" cy="316579"/>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
            <p:cNvSpPr/>
            <p:nvPr/>
          </p:nvSpPr>
          <p:spPr>
            <a:xfrm>
              <a:off x="5958062" y="-2441590"/>
              <a:ext cx="526636" cy="159743"/>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
            <p:cNvSpPr/>
            <p:nvPr/>
          </p:nvSpPr>
          <p:spPr>
            <a:xfrm>
              <a:off x="5382835" y="-2302118"/>
              <a:ext cx="526636" cy="159743"/>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
            <p:cNvSpPr/>
            <p:nvPr/>
          </p:nvSpPr>
          <p:spPr>
            <a:xfrm>
              <a:off x="5958062" y="-2396445"/>
              <a:ext cx="526636" cy="114598"/>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
            <p:cNvSpPr/>
            <p:nvPr/>
          </p:nvSpPr>
          <p:spPr>
            <a:xfrm>
              <a:off x="5385150" y="-2270298"/>
              <a:ext cx="524321" cy="105930"/>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
            <p:cNvSpPr/>
            <p:nvPr/>
          </p:nvSpPr>
          <p:spPr>
            <a:xfrm>
              <a:off x="4763648" y="-1801567"/>
              <a:ext cx="451987" cy="241338"/>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
            <p:cNvSpPr/>
            <p:nvPr/>
          </p:nvSpPr>
          <p:spPr>
            <a:xfrm>
              <a:off x="4833667" y="-1546366"/>
              <a:ext cx="452552" cy="240772"/>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
            <p:cNvSpPr/>
            <p:nvPr/>
          </p:nvSpPr>
          <p:spPr>
            <a:xfrm>
              <a:off x="4902529" y="-1794622"/>
              <a:ext cx="313107" cy="234392"/>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
            <p:cNvSpPr/>
            <p:nvPr/>
          </p:nvSpPr>
          <p:spPr>
            <a:xfrm>
              <a:off x="5020573" y="-1528410"/>
              <a:ext cx="265647" cy="222817"/>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
            <p:cNvSpPr/>
            <p:nvPr/>
          </p:nvSpPr>
          <p:spPr>
            <a:xfrm>
              <a:off x="6835358" y="-1828756"/>
              <a:ext cx="756937" cy="277222"/>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
            <p:cNvSpPr/>
            <p:nvPr/>
          </p:nvSpPr>
          <p:spPr>
            <a:xfrm>
              <a:off x="6835358" y="-1828756"/>
              <a:ext cx="756937" cy="277222"/>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
            <p:cNvSpPr/>
            <p:nvPr/>
          </p:nvSpPr>
          <p:spPr>
            <a:xfrm>
              <a:off x="4112050" y="-2490208"/>
              <a:ext cx="3054909" cy="1005220"/>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
            <p:cNvSpPr/>
            <p:nvPr/>
          </p:nvSpPr>
          <p:spPr>
            <a:xfrm>
              <a:off x="4112050" y="-2490208"/>
              <a:ext cx="3054909" cy="1005220"/>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
            <p:cNvSpPr/>
            <p:nvPr/>
          </p:nvSpPr>
          <p:spPr>
            <a:xfrm>
              <a:off x="6440684" y="-2230376"/>
              <a:ext cx="899316" cy="600128"/>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
            <p:cNvSpPr/>
            <p:nvPr/>
          </p:nvSpPr>
          <p:spPr>
            <a:xfrm>
              <a:off x="5422758" y="-2536483"/>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
            <p:cNvSpPr/>
            <p:nvPr/>
          </p:nvSpPr>
          <p:spPr>
            <a:xfrm>
              <a:off x="4200563" y="-2424819"/>
              <a:ext cx="54432" cy="64285"/>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
            <p:cNvSpPr/>
            <p:nvPr/>
          </p:nvSpPr>
          <p:spPr>
            <a:xfrm>
              <a:off x="4299521" y="-2320639"/>
              <a:ext cx="55590" cy="100142"/>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
            <p:cNvSpPr/>
            <p:nvPr/>
          </p:nvSpPr>
          <p:spPr>
            <a:xfrm>
              <a:off x="4299521" y="-2320639"/>
              <a:ext cx="55590" cy="100142"/>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
            <p:cNvSpPr/>
            <p:nvPr/>
          </p:nvSpPr>
          <p:spPr>
            <a:xfrm>
              <a:off x="4378235" y="-2261630"/>
              <a:ext cx="24901" cy="29558"/>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
            <p:cNvSpPr/>
            <p:nvPr/>
          </p:nvSpPr>
          <p:spPr>
            <a:xfrm>
              <a:off x="4378235" y="-2261630"/>
              <a:ext cx="24901" cy="29558"/>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
            <p:cNvSpPr/>
            <p:nvPr/>
          </p:nvSpPr>
          <p:spPr>
            <a:xfrm>
              <a:off x="4408897" y="-2250054"/>
              <a:ext cx="24336" cy="29558"/>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
            <p:cNvSpPr/>
            <p:nvPr/>
          </p:nvSpPr>
          <p:spPr>
            <a:xfrm>
              <a:off x="4408897" y="-2250054"/>
              <a:ext cx="24336" cy="29558"/>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
            <p:cNvSpPr/>
            <p:nvPr/>
          </p:nvSpPr>
          <p:spPr>
            <a:xfrm>
              <a:off x="4439585" y="-2237886"/>
              <a:ext cx="24309" cy="28966"/>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
            <p:cNvSpPr/>
            <p:nvPr/>
          </p:nvSpPr>
          <p:spPr>
            <a:xfrm>
              <a:off x="4439585" y="-2237886"/>
              <a:ext cx="24309" cy="28966"/>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
            <p:cNvSpPr/>
            <p:nvPr/>
          </p:nvSpPr>
          <p:spPr>
            <a:xfrm>
              <a:off x="4470247" y="-2226311"/>
              <a:ext cx="24336" cy="29531"/>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
            <p:cNvSpPr/>
            <p:nvPr/>
          </p:nvSpPr>
          <p:spPr>
            <a:xfrm>
              <a:off x="4470247" y="-2226311"/>
              <a:ext cx="24336" cy="29531"/>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
            <p:cNvSpPr/>
            <p:nvPr/>
          </p:nvSpPr>
          <p:spPr>
            <a:xfrm>
              <a:off x="4500909" y="-2214170"/>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
            <p:cNvSpPr/>
            <p:nvPr/>
          </p:nvSpPr>
          <p:spPr>
            <a:xfrm>
              <a:off x="4500909" y="-2214170"/>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
            <p:cNvSpPr/>
            <p:nvPr/>
          </p:nvSpPr>
          <p:spPr>
            <a:xfrm>
              <a:off x="4531598" y="-2202594"/>
              <a:ext cx="24309" cy="29531"/>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
            <p:cNvSpPr/>
            <p:nvPr/>
          </p:nvSpPr>
          <p:spPr>
            <a:xfrm>
              <a:off x="4531598" y="-2202594"/>
              <a:ext cx="24309" cy="29531"/>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
            <p:cNvSpPr/>
            <p:nvPr/>
          </p:nvSpPr>
          <p:spPr>
            <a:xfrm>
              <a:off x="4562260" y="-2190427"/>
              <a:ext cx="24336" cy="28939"/>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
            <p:cNvSpPr/>
            <p:nvPr/>
          </p:nvSpPr>
          <p:spPr>
            <a:xfrm>
              <a:off x="4562260" y="-2190427"/>
              <a:ext cx="24336" cy="28939"/>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
            <p:cNvSpPr/>
            <p:nvPr/>
          </p:nvSpPr>
          <p:spPr>
            <a:xfrm>
              <a:off x="4592922" y="-2178878"/>
              <a:ext cx="24336" cy="29558"/>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
            <p:cNvSpPr/>
            <p:nvPr/>
          </p:nvSpPr>
          <p:spPr>
            <a:xfrm>
              <a:off x="4592922" y="-2178878"/>
              <a:ext cx="24336" cy="29558"/>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
            <p:cNvSpPr/>
            <p:nvPr/>
          </p:nvSpPr>
          <p:spPr>
            <a:xfrm>
              <a:off x="4623611" y="-2167302"/>
              <a:ext cx="24309" cy="29558"/>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
            <p:cNvSpPr/>
            <p:nvPr/>
          </p:nvSpPr>
          <p:spPr>
            <a:xfrm>
              <a:off x="4623611" y="-2167302"/>
              <a:ext cx="24309" cy="29558"/>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
            <p:cNvSpPr/>
            <p:nvPr/>
          </p:nvSpPr>
          <p:spPr>
            <a:xfrm>
              <a:off x="4653680" y="-2155134"/>
              <a:ext cx="24928" cy="28966"/>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
            <p:cNvSpPr/>
            <p:nvPr/>
          </p:nvSpPr>
          <p:spPr>
            <a:xfrm>
              <a:off x="4653680" y="-2155134"/>
              <a:ext cx="24928" cy="28966"/>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
            <p:cNvSpPr/>
            <p:nvPr/>
          </p:nvSpPr>
          <p:spPr>
            <a:xfrm>
              <a:off x="4684369" y="-2143559"/>
              <a:ext cx="24336" cy="29531"/>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
            <p:cNvSpPr/>
            <p:nvPr/>
          </p:nvSpPr>
          <p:spPr>
            <a:xfrm>
              <a:off x="4684369" y="-2143559"/>
              <a:ext cx="24336" cy="29531"/>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
            <p:cNvSpPr/>
            <p:nvPr/>
          </p:nvSpPr>
          <p:spPr>
            <a:xfrm>
              <a:off x="4715031" y="-2131418"/>
              <a:ext cx="24336" cy="28966"/>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
            <p:cNvSpPr/>
            <p:nvPr/>
          </p:nvSpPr>
          <p:spPr>
            <a:xfrm>
              <a:off x="4715031" y="-2131418"/>
              <a:ext cx="24336" cy="28966"/>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
            <p:cNvSpPr/>
            <p:nvPr/>
          </p:nvSpPr>
          <p:spPr>
            <a:xfrm>
              <a:off x="4745693" y="-2119842"/>
              <a:ext cx="24336" cy="29531"/>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
            <p:cNvSpPr/>
            <p:nvPr/>
          </p:nvSpPr>
          <p:spPr>
            <a:xfrm>
              <a:off x="4745693" y="-2119842"/>
              <a:ext cx="24336" cy="29531"/>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
            <p:cNvSpPr/>
            <p:nvPr/>
          </p:nvSpPr>
          <p:spPr>
            <a:xfrm>
              <a:off x="4881127" y="-2088588"/>
              <a:ext cx="24309" cy="28966"/>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
            <p:cNvSpPr/>
            <p:nvPr/>
          </p:nvSpPr>
          <p:spPr>
            <a:xfrm>
              <a:off x="4881127" y="-2088588"/>
              <a:ext cx="24309" cy="28966"/>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
            <p:cNvSpPr/>
            <p:nvPr/>
          </p:nvSpPr>
          <p:spPr>
            <a:xfrm>
              <a:off x="4911789" y="-2077013"/>
              <a:ext cx="24336" cy="29531"/>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
            <p:cNvSpPr/>
            <p:nvPr/>
          </p:nvSpPr>
          <p:spPr>
            <a:xfrm>
              <a:off x="4911789" y="-2077013"/>
              <a:ext cx="24336" cy="29531"/>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
            <p:cNvSpPr/>
            <p:nvPr/>
          </p:nvSpPr>
          <p:spPr>
            <a:xfrm>
              <a:off x="4942451" y="-2064872"/>
              <a:ext cx="24336" cy="28966"/>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
            <p:cNvSpPr/>
            <p:nvPr/>
          </p:nvSpPr>
          <p:spPr>
            <a:xfrm>
              <a:off x="4942451" y="-2064872"/>
              <a:ext cx="24336" cy="28966"/>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
            <p:cNvSpPr/>
            <p:nvPr/>
          </p:nvSpPr>
          <p:spPr>
            <a:xfrm>
              <a:off x="4973140" y="-2053296"/>
              <a:ext cx="24309" cy="28966"/>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
            <p:cNvSpPr/>
            <p:nvPr/>
          </p:nvSpPr>
          <p:spPr>
            <a:xfrm>
              <a:off x="4973140" y="-2053296"/>
              <a:ext cx="24309" cy="28966"/>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
            <p:cNvSpPr/>
            <p:nvPr/>
          </p:nvSpPr>
          <p:spPr>
            <a:xfrm>
              <a:off x="5003209" y="-2041720"/>
              <a:ext cx="24928" cy="29558"/>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
            <p:cNvSpPr/>
            <p:nvPr/>
          </p:nvSpPr>
          <p:spPr>
            <a:xfrm>
              <a:off x="5003209" y="-2041720"/>
              <a:ext cx="24928" cy="29558"/>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
            <p:cNvSpPr/>
            <p:nvPr/>
          </p:nvSpPr>
          <p:spPr>
            <a:xfrm>
              <a:off x="5033898" y="-2029553"/>
              <a:ext cx="24336" cy="28939"/>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
            <p:cNvSpPr/>
            <p:nvPr/>
          </p:nvSpPr>
          <p:spPr>
            <a:xfrm>
              <a:off x="5033898" y="-2029553"/>
              <a:ext cx="24336" cy="28939"/>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
            <p:cNvSpPr/>
            <p:nvPr/>
          </p:nvSpPr>
          <p:spPr>
            <a:xfrm>
              <a:off x="5064560" y="-2017977"/>
              <a:ext cx="24336" cy="29531"/>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
            <p:cNvSpPr/>
            <p:nvPr/>
          </p:nvSpPr>
          <p:spPr>
            <a:xfrm>
              <a:off x="5064560" y="-2017977"/>
              <a:ext cx="24336" cy="29531"/>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
            <p:cNvSpPr/>
            <p:nvPr/>
          </p:nvSpPr>
          <p:spPr>
            <a:xfrm>
              <a:off x="5095222" y="-2005836"/>
              <a:ext cx="24336" cy="28966"/>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
            <p:cNvSpPr/>
            <p:nvPr/>
          </p:nvSpPr>
          <p:spPr>
            <a:xfrm>
              <a:off x="5095222" y="-2005836"/>
              <a:ext cx="24336" cy="28966"/>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
            <p:cNvSpPr/>
            <p:nvPr/>
          </p:nvSpPr>
          <p:spPr>
            <a:xfrm>
              <a:off x="5125911" y="-1994260"/>
              <a:ext cx="24336" cy="29531"/>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
            <p:cNvSpPr/>
            <p:nvPr/>
          </p:nvSpPr>
          <p:spPr>
            <a:xfrm>
              <a:off x="5125911" y="-1994260"/>
              <a:ext cx="24336" cy="29531"/>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
            <p:cNvSpPr/>
            <p:nvPr/>
          </p:nvSpPr>
          <p:spPr>
            <a:xfrm>
              <a:off x="5156573" y="-1982120"/>
              <a:ext cx="24336" cy="28966"/>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
            <p:cNvSpPr/>
            <p:nvPr/>
          </p:nvSpPr>
          <p:spPr>
            <a:xfrm>
              <a:off x="5156573" y="-1982120"/>
              <a:ext cx="24336" cy="28966"/>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3"/>
            <p:cNvSpPr/>
            <p:nvPr/>
          </p:nvSpPr>
          <p:spPr>
            <a:xfrm>
              <a:off x="5187235" y="-1970544"/>
              <a:ext cx="24336" cy="29558"/>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3"/>
            <p:cNvSpPr/>
            <p:nvPr/>
          </p:nvSpPr>
          <p:spPr>
            <a:xfrm>
              <a:off x="5187235" y="-1970544"/>
              <a:ext cx="24336" cy="29558"/>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
            <p:cNvSpPr/>
            <p:nvPr/>
          </p:nvSpPr>
          <p:spPr>
            <a:xfrm>
              <a:off x="5217923" y="-1958968"/>
              <a:ext cx="24336" cy="29558"/>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
            <p:cNvSpPr/>
            <p:nvPr/>
          </p:nvSpPr>
          <p:spPr>
            <a:xfrm>
              <a:off x="5217923" y="-1958968"/>
              <a:ext cx="24336" cy="29558"/>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
            <p:cNvSpPr/>
            <p:nvPr/>
          </p:nvSpPr>
          <p:spPr>
            <a:xfrm>
              <a:off x="5248585" y="-1946801"/>
              <a:ext cx="24336" cy="28939"/>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
            <p:cNvSpPr/>
            <p:nvPr/>
          </p:nvSpPr>
          <p:spPr>
            <a:xfrm>
              <a:off x="5248585" y="-1946801"/>
              <a:ext cx="24336" cy="28939"/>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
            <p:cNvSpPr/>
            <p:nvPr/>
          </p:nvSpPr>
          <p:spPr>
            <a:xfrm>
              <a:off x="5404264" y="-1894737"/>
              <a:ext cx="24309" cy="28966"/>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
            <p:cNvSpPr/>
            <p:nvPr/>
          </p:nvSpPr>
          <p:spPr>
            <a:xfrm>
              <a:off x="5404264" y="-1894737"/>
              <a:ext cx="24309" cy="28966"/>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
            <p:cNvSpPr/>
            <p:nvPr/>
          </p:nvSpPr>
          <p:spPr>
            <a:xfrm>
              <a:off x="5434925" y="-1883162"/>
              <a:ext cx="24336" cy="29558"/>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
            <p:cNvSpPr/>
            <p:nvPr/>
          </p:nvSpPr>
          <p:spPr>
            <a:xfrm>
              <a:off x="5434925" y="-1883162"/>
              <a:ext cx="24336" cy="29558"/>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
            <p:cNvSpPr/>
            <p:nvPr/>
          </p:nvSpPr>
          <p:spPr>
            <a:xfrm>
              <a:off x="5465587" y="-1871586"/>
              <a:ext cx="24336" cy="29558"/>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
            <p:cNvSpPr/>
            <p:nvPr/>
          </p:nvSpPr>
          <p:spPr>
            <a:xfrm>
              <a:off x="5465587" y="-1871586"/>
              <a:ext cx="24336" cy="29558"/>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
            <p:cNvSpPr/>
            <p:nvPr/>
          </p:nvSpPr>
          <p:spPr>
            <a:xfrm>
              <a:off x="5496276" y="-1859418"/>
              <a:ext cx="24309" cy="28939"/>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
            <p:cNvSpPr/>
            <p:nvPr/>
          </p:nvSpPr>
          <p:spPr>
            <a:xfrm>
              <a:off x="5496276" y="-1859418"/>
              <a:ext cx="24309" cy="28939"/>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
            <p:cNvSpPr/>
            <p:nvPr/>
          </p:nvSpPr>
          <p:spPr>
            <a:xfrm>
              <a:off x="5526346" y="-1847843"/>
              <a:ext cx="24928" cy="29531"/>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
            <p:cNvSpPr/>
            <p:nvPr/>
          </p:nvSpPr>
          <p:spPr>
            <a:xfrm>
              <a:off x="5526346" y="-1847843"/>
              <a:ext cx="24928" cy="29531"/>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
            <p:cNvSpPr/>
            <p:nvPr/>
          </p:nvSpPr>
          <p:spPr>
            <a:xfrm>
              <a:off x="5557035" y="-1835702"/>
              <a:ext cx="24336" cy="28966"/>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
            <p:cNvSpPr/>
            <p:nvPr/>
          </p:nvSpPr>
          <p:spPr>
            <a:xfrm>
              <a:off x="5557035" y="-1835702"/>
              <a:ext cx="24336" cy="28966"/>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
            <p:cNvSpPr/>
            <p:nvPr/>
          </p:nvSpPr>
          <p:spPr>
            <a:xfrm>
              <a:off x="5587696" y="-1824126"/>
              <a:ext cx="24336" cy="29531"/>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
            <p:cNvSpPr/>
            <p:nvPr/>
          </p:nvSpPr>
          <p:spPr>
            <a:xfrm>
              <a:off x="5587696" y="-1824126"/>
              <a:ext cx="24336" cy="29531"/>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
            <p:cNvSpPr/>
            <p:nvPr/>
          </p:nvSpPr>
          <p:spPr>
            <a:xfrm>
              <a:off x="5618358" y="-1811985"/>
              <a:ext cx="24336" cy="28966"/>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
            <p:cNvSpPr/>
            <p:nvPr/>
          </p:nvSpPr>
          <p:spPr>
            <a:xfrm>
              <a:off x="5618358" y="-1811985"/>
              <a:ext cx="24336" cy="28966"/>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
            <p:cNvSpPr/>
            <p:nvPr/>
          </p:nvSpPr>
          <p:spPr>
            <a:xfrm>
              <a:off x="5649047" y="-1800410"/>
              <a:ext cx="24336" cy="29558"/>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
            <p:cNvSpPr/>
            <p:nvPr/>
          </p:nvSpPr>
          <p:spPr>
            <a:xfrm>
              <a:off x="5649047" y="-1800410"/>
              <a:ext cx="24336" cy="29558"/>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
            <p:cNvSpPr/>
            <p:nvPr/>
          </p:nvSpPr>
          <p:spPr>
            <a:xfrm>
              <a:off x="5679709" y="-1788834"/>
              <a:ext cx="24336" cy="29558"/>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
            <p:cNvSpPr/>
            <p:nvPr/>
          </p:nvSpPr>
          <p:spPr>
            <a:xfrm>
              <a:off x="5679709" y="-1788834"/>
              <a:ext cx="24336" cy="29558"/>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
            <p:cNvSpPr/>
            <p:nvPr/>
          </p:nvSpPr>
          <p:spPr>
            <a:xfrm>
              <a:off x="5710371" y="-1776666"/>
              <a:ext cx="24336" cy="28966"/>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
            <p:cNvSpPr/>
            <p:nvPr/>
          </p:nvSpPr>
          <p:spPr>
            <a:xfrm>
              <a:off x="5710371" y="-1776666"/>
              <a:ext cx="24336" cy="28966"/>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
            <p:cNvSpPr/>
            <p:nvPr/>
          </p:nvSpPr>
          <p:spPr>
            <a:xfrm>
              <a:off x="5741060" y="-1765091"/>
              <a:ext cx="24309" cy="29531"/>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
            <p:cNvSpPr/>
            <p:nvPr/>
          </p:nvSpPr>
          <p:spPr>
            <a:xfrm>
              <a:off x="5741060" y="-1765091"/>
              <a:ext cx="24309" cy="29531"/>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
            <p:cNvSpPr/>
            <p:nvPr/>
          </p:nvSpPr>
          <p:spPr>
            <a:xfrm>
              <a:off x="5771722" y="-1752950"/>
              <a:ext cx="24336" cy="28966"/>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3"/>
            <p:cNvSpPr/>
            <p:nvPr/>
          </p:nvSpPr>
          <p:spPr>
            <a:xfrm>
              <a:off x="5771722" y="-1752950"/>
              <a:ext cx="24336" cy="28966"/>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3"/>
            <p:cNvSpPr/>
            <p:nvPr/>
          </p:nvSpPr>
          <p:spPr>
            <a:xfrm>
              <a:off x="4810516" y="-2192176"/>
              <a:ext cx="54998" cy="100142"/>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3"/>
            <p:cNvSpPr/>
            <p:nvPr/>
          </p:nvSpPr>
          <p:spPr>
            <a:xfrm>
              <a:off x="5319762" y="-2002956"/>
              <a:ext cx="55590" cy="100142"/>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3"/>
            <p:cNvSpPr/>
            <p:nvPr/>
          </p:nvSpPr>
          <p:spPr>
            <a:xfrm>
              <a:off x="5319762" y="-2002956"/>
              <a:ext cx="55590" cy="100142"/>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3"/>
            <p:cNvSpPr/>
            <p:nvPr/>
          </p:nvSpPr>
          <p:spPr>
            <a:xfrm>
              <a:off x="6201123" y="-2203752"/>
              <a:ext cx="1138878" cy="693298"/>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3"/>
            <p:cNvSpPr/>
            <p:nvPr/>
          </p:nvSpPr>
          <p:spPr>
            <a:xfrm>
              <a:off x="4112615" y="-2335122"/>
              <a:ext cx="592" cy="4092"/>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3"/>
            <p:cNvSpPr/>
            <p:nvPr/>
          </p:nvSpPr>
          <p:spPr>
            <a:xfrm>
              <a:off x="4112615" y="-2331057"/>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3"/>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3"/>
            <p:cNvSpPr/>
            <p:nvPr/>
          </p:nvSpPr>
          <p:spPr>
            <a:xfrm>
              <a:off x="4112615" y="-2331649"/>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3"/>
            <p:cNvSpPr/>
            <p:nvPr/>
          </p:nvSpPr>
          <p:spPr>
            <a:xfrm>
              <a:off x="4112615" y="-2332214"/>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3"/>
            <p:cNvSpPr/>
            <p:nvPr/>
          </p:nvSpPr>
          <p:spPr>
            <a:xfrm>
              <a:off x="4112615" y="-2332806"/>
              <a:ext cx="27" cy="619"/>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3"/>
            <p:cNvSpPr/>
            <p:nvPr/>
          </p:nvSpPr>
          <p:spPr>
            <a:xfrm>
              <a:off x="4112615" y="-2332806"/>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3"/>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3"/>
            <p:cNvSpPr/>
            <p:nvPr/>
          </p:nvSpPr>
          <p:spPr>
            <a:xfrm>
              <a:off x="4112615" y="-2333372"/>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3"/>
            <p:cNvSpPr/>
            <p:nvPr/>
          </p:nvSpPr>
          <p:spPr>
            <a:xfrm>
              <a:off x="4112615"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3"/>
            <p:cNvSpPr/>
            <p:nvPr/>
          </p:nvSpPr>
          <p:spPr>
            <a:xfrm>
              <a:off x="4113180" y="-2333964"/>
              <a:ext cx="27" cy="27"/>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3"/>
            <p:cNvSpPr/>
            <p:nvPr/>
          </p:nvSpPr>
          <p:spPr>
            <a:xfrm>
              <a:off x="4113180" y="-2334529"/>
              <a:ext cx="27" cy="27"/>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3"/>
            <p:cNvSpPr/>
            <p:nvPr/>
          </p:nvSpPr>
          <p:spPr>
            <a:xfrm>
              <a:off x="4113180" y="-2335122"/>
              <a:ext cx="27" cy="27"/>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3"/>
            <p:cNvSpPr/>
            <p:nvPr/>
          </p:nvSpPr>
          <p:spPr>
            <a:xfrm>
              <a:off x="4112050" y="-2393565"/>
              <a:ext cx="2383066" cy="877915"/>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3"/>
            <p:cNvSpPr/>
            <p:nvPr/>
          </p:nvSpPr>
          <p:spPr>
            <a:xfrm>
              <a:off x="5771722" y="-1752950"/>
              <a:ext cx="24336" cy="28966"/>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3"/>
            <p:cNvSpPr/>
            <p:nvPr/>
          </p:nvSpPr>
          <p:spPr>
            <a:xfrm>
              <a:off x="5741060" y="-1765091"/>
              <a:ext cx="24309" cy="29531"/>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3"/>
            <p:cNvSpPr/>
            <p:nvPr/>
          </p:nvSpPr>
          <p:spPr>
            <a:xfrm>
              <a:off x="5710371" y="-1776666"/>
              <a:ext cx="24336" cy="28966"/>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3"/>
            <p:cNvSpPr/>
            <p:nvPr/>
          </p:nvSpPr>
          <p:spPr>
            <a:xfrm>
              <a:off x="4112050" y="-2393565"/>
              <a:ext cx="2383066" cy="877915"/>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3"/>
            <p:cNvSpPr/>
            <p:nvPr/>
          </p:nvSpPr>
          <p:spPr>
            <a:xfrm>
              <a:off x="4299521" y="-2265103"/>
              <a:ext cx="46922" cy="44606"/>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3"/>
            <p:cNvSpPr/>
            <p:nvPr/>
          </p:nvSpPr>
          <p:spPr>
            <a:xfrm>
              <a:off x="4379958" y="-2238479"/>
              <a:ext cx="16825" cy="6407"/>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3"/>
            <p:cNvSpPr/>
            <p:nvPr/>
          </p:nvSpPr>
          <p:spPr>
            <a:xfrm>
              <a:off x="4379958" y="-2238479"/>
              <a:ext cx="16825" cy="6407"/>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3"/>
            <p:cNvSpPr/>
            <p:nvPr/>
          </p:nvSpPr>
          <p:spPr>
            <a:xfrm>
              <a:off x="4409489" y="-2228061"/>
              <a:ext cx="19113" cy="756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3"/>
            <p:cNvSpPr/>
            <p:nvPr/>
          </p:nvSpPr>
          <p:spPr>
            <a:xfrm>
              <a:off x="4409489" y="-2228061"/>
              <a:ext cx="19113" cy="756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3"/>
            <p:cNvSpPr/>
            <p:nvPr/>
          </p:nvSpPr>
          <p:spPr>
            <a:xfrm>
              <a:off x="4439585" y="-2217643"/>
              <a:ext cx="20836" cy="8722"/>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3"/>
            <p:cNvSpPr/>
            <p:nvPr/>
          </p:nvSpPr>
          <p:spPr>
            <a:xfrm>
              <a:off x="4439585" y="-2217643"/>
              <a:ext cx="20836" cy="8722"/>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3"/>
            <p:cNvSpPr/>
            <p:nvPr/>
          </p:nvSpPr>
          <p:spPr>
            <a:xfrm>
              <a:off x="4470247" y="-2207225"/>
              <a:ext cx="21428" cy="10445"/>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3"/>
            <p:cNvSpPr/>
            <p:nvPr/>
          </p:nvSpPr>
          <p:spPr>
            <a:xfrm>
              <a:off x="4470247" y="-2207225"/>
              <a:ext cx="21428" cy="10445"/>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3"/>
            <p:cNvSpPr/>
            <p:nvPr/>
          </p:nvSpPr>
          <p:spPr>
            <a:xfrm>
              <a:off x="4500909" y="-2196214"/>
              <a:ext cx="22021" cy="11010"/>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3"/>
            <p:cNvSpPr/>
            <p:nvPr/>
          </p:nvSpPr>
          <p:spPr>
            <a:xfrm>
              <a:off x="4500909" y="-2196214"/>
              <a:ext cx="22021" cy="11010"/>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3"/>
            <p:cNvSpPr/>
            <p:nvPr/>
          </p:nvSpPr>
          <p:spPr>
            <a:xfrm>
              <a:off x="4531598" y="-2185796"/>
              <a:ext cx="21994" cy="12733"/>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3"/>
            <p:cNvSpPr/>
            <p:nvPr/>
          </p:nvSpPr>
          <p:spPr>
            <a:xfrm>
              <a:off x="4531598" y="-2185796"/>
              <a:ext cx="21994" cy="12733"/>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3"/>
            <p:cNvSpPr/>
            <p:nvPr/>
          </p:nvSpPr>
          <p:spPr>
            <a:xfrm>
              <a:off x="4562260" y="-2175405"/>
              <a:ext cx="22021" cy="13918"/>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3"/>
            <p:cNvSpPr/>
            <p:nvPr/>
          </p:nvSpPr>
          <p:spPr>
            <a:xfrm>
              <a:off x="4562260" y="-2175405"/>
              <a:ext cx="22021" cy="13918"/>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3"/>
            <p:cNvSpPr/>
            <p:nvPr/>
          </p:nvSpPr>
          <p:spPr>
            <a:xfrm>
              <a:off x="4592922" y="-2164395"/>
              <a:ext cx="22021" cy="15075"/>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3"/>
            <p:cNvSpPr/>
            <p:nvPr/>
          </p:nvSpPr>
          <p:spPr>
            <a:xfrm>
              <a:off x="4592922" y="-2164395"/>
              <a:ext cx="22021" cy="15075"/>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3"/>
            <p:cNvSpPr/>
            <p:nvPr/>
          </p:nvSpPr>
          <p:spPr>
            <a:xfrm>
              <a:off x="4623611" y="-2153977"/>
              <a:ext cx="22586" cy="16233"/>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3"/>
            <p:cNvSpPr/>
            <p:nvPr/>
          </p:nvSpPr>
          <p:spPr>
            <a:xfrm>
              <a:off x="4623611" y="-2153977"/>
              <a:ext cx="22586" cy="16233"/>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3"/>
            <p:cNvSpPr/>
            <p:nvPr/>
          </p:nvSpPr>
          <p:spPr>
            <a:xfrm>
              <a:off x="4653680" y="-2143559"/>
              <a:ext cx="23178" cy="1739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3"/>
            <p:cNvSpPr/>
            <p:nvPr/>
          </p:nvSpPr>
          <p:spPr>
            <a:xfrm>
              <a:off x="4653680" y="-2143559"/>
              <a:ext cx="23178" cy="1739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3"/>
            <p:cNvSpPr/>
            <p:nvPr/>
          </p:nvSpPr>
          <p:spPr>
            <a:xfrm>
              <a:off x="4684369" y="-2132575"/>
              <a:ext cx="23178" cy="18548"/>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3"/>
            <p:cNvSpPr/>
            <p:nvPr/>
          </p:nvSpPr>
          <p:spPr>
            <a:xfrm>
              <a:off x="4684369" y="-2132575"/>
              <a:ext cx="23178" cy="18548"/>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3"/>
            <p:cNvSpPr/>
            <p:nvPr/>
          </p:nvSpPr>
          <p:spPr>
            <a:xfrm>
              <a:off x="4715031" y="-2122157"/>
              <a:ext cx="23178" cy="19705"/>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3"/>
            <p:cNvSpPr/>
            <p:nvPr/>
          </p:nvSpPr>
          <p:spPr>
            <a:xfrm>
              <a:off x="4715031" y="-2122157"/>
              <a:ext cx="23178" cy="19705"/>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3"/>
            <p:cNvSpPr/>
            <p:nvPr/>
          </p:nvSpPr>
          <p:spPr>
            <a:xfrm>
              <a:off x="4745693" y="-2111739"/>
              <a:ext cx="23178" cy="21428"/>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3"/>
            <p:cNvSpPr/>
            <p:nvPr/>
          </p:nvSpPr>
          <p:spPr>
            <a:xfrm>
              <a:off x="4745693" y="-2111739"/>
              <a:ext cx="23178" cy="21428"/>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3"/>
            <p:cNvSpPr/>
            <p:nvPr/>
          </p:nvSpPr>
          <p:spPr>
            <a:xfrm>
              <a:off x="4892111" y="-2061399"/>
              <a:ext cx="5222" cy="1777"/>
            </a:xfrm>
            <a:custGeom>
              <a:rect b="b" l="l" r="r" t="t"/>
              <a:pathLst>
                <a:path extrusionOk="0" h="66" w="194">
                  <a:moveTo>
                    <a:pt x="1" y="1"/>
                  </a:moveTo>
                  <a:lnTo>
                    <a:pt x="130" y="65"/>
                  </a:lnTo>
                  <a:lnTo>
                    <a:pt x="194" y="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3"/>
            <p:cNvSpPr/>
            <p:nvPr/>
          </p:nvSpPr>
          <p:spPr>
            <a:xfrm>
              <a:off x="4892111" y="-2061399"/>
              <a:ext cx="5222" cy="1777"/>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3"/>
            <p:cNvSpPr/>
            <p:nvPr/>
          </p:nvSpPr>
          <p:spPr>
            <a:xfrm>
              <a:off x="4912354" y="-2054454"/>
              <a:ext cx="17983" cy="6972"/>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3"/>
            <p:cNvSpPr/>
            <p:nvPr/>
          </p:nvSpPr>
          <p:spPr>
            <a:xfrm>
              <a:off x="4912354" y="-2054454"/>
              <a:ext cx="17983" cy="6972"/>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3"/>
            <p:cNvSpPr/>
            <p:nvPr/>
          </p:nvSpPr>
          <p:spPr>
            <a:xfrm>
              <a:off x="4942451" y="-2044036"/>
              <a:ext cx="19705" cy="813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3"/>
            <p:cNvSpPr/>
            <p:nvPr/>
          </p:nvSpPr>
          <p:spPr>
            <a:xfrm>
              <a:off x="4942451" y="-2044036"/>
              <a:ext cx="19705" cy="813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3"/>
            <p:cNvSpPr/>
            <p:nvPr/>
          </p:nvSpPr>
          <p:spPr>
            <a:xfrm>
              <a:off x="4972548" y="-2033618"/>
              <a:ext cx="21428" cy="9880"/>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3"/>
            <p:cNvSpPr/>
            <p:nvPr/>
          </p:nvSpPr>
          <p:spPr>
            <a:xfrm>
              <a:off x="4972548" y="-2033618"/>
              <a:ext cx="21428" cy="9880"/>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3"/>
            <p:cNvSpPr/>
            <p:nvPr/>
          </p:nvSpPr>
          <p:spPr>
            <a:xfrm>
              <a:off x="5003209" y="-2023199"/>
              <a:ext cx="22021" cy="11037"/>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3"/>
            <p:cNvSpPr/>
            <p:nvPr/>
          </p:nvSpPr>
          <p:spPr>
            <a:xfrm>
              <a:off x="5003209" y="-2023199"/>
              <a:ext cx="22021" cy="11037"/>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3"/>
            <p:cNvSpPr/>
            <p:nvPr/>
          </p:nvSpPr>
          <p:spPr>
            <a:xfrm>
              <a:off x="5033898" y="-2012189"/>
              <a:ext cx="22021" cy="11576"/>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3"/>
            <p:cNvSpPr/>
            <p:nvPr/>
          </p:nvSpPr>
          <p:spPr>
            <a:xfrm>
              <a:off x="5033898" y="-2012189"/>
              <a:ext cx="22021" cy="11576"/>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3"/>
            <p:cNvSpPr/>
            <p:nvPr/>
          </p:nvSpPr>
          <p:spPr>
            <a:xfrm>
              <a:off x="5064560" y="-2001798"/>
              <a:ext cx="22021" cy="13352"/>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3"/>
            <p:cNvSpPr/>
            <p:nvPr/>
          </p:nvSpPr>
          <p:spPr>
            <a:xfrm>
              <a:off x="5064560" y="-2001798"/>
              <a:ext cx="22021" cy="13352"/>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3"/>
            <p:cNvSpPr/>
            <p:nvPr/>
          </p:nvSpPr>
          <p:spPr>
            <a:xfrm>
              <a:off x="5095222" y="-1991380"/>
              <a:ext cx="22613" cy="14510"/>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3"/>
            <p:cNvSpPr/>
            <p:nvPr/>
          </p:nvSpPr>
          <p:spPr>
            <a:xfrm>
              <a:off x="5095222" y="-1991380"/>
              <a:ext cx="22613" cy="14510"/>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3"/>
            <p:cNvSpPr/>
            <p:nvPr/>
          </p:nvSpPr>
          <p:spPr>
            <a:xfrm>
              <a:off x="5125911" y="-1980370"/>
              <a:ext cx="22586" cy="15641"/>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3"/>
            <p:cNvSpPr/>
            <p:nvPr/>
          </p:nvSpPr>
          <p:spPr>
            <a:xfrm>
              <a:off x="5125911" y="-1980370"/>
              <a:ext cx="22586" cy="15641"/>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3"/>
            <p:cNvSpPr/>
            <p:nvPr/>
          </p:nvSpPr>
          <p:spPr>
            <a:xfrm>
              <a:off x="5156573" y="-1969952"/>
              <a:ext cx="22586" cy="16798"/>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3"/>
            <p:cNvSpPr/>
            <p:nvPr/>
          </p:nvSpPr>
          <p:spPr>
            <a:xfrm>
              <a:off x="5156573" y="-1969952"/>
              <a:ext cx="22586" cy="16798"/>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3"/>
            <p:cNvSpPr/>
            <p:nvPr/>
          </p:nvSpPr>
          <p:spPr>
            <a:xfrm>
              <a:off x="5187235" y="-1959534"/>
              <a:ext cx="22613" cy="18548"/>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3"/>
            <p:cNvSpPr/>
            <p:nvPr/>
          </p:nvSpPr>
          <p:spPr>
            <a:xfrm>
              <a:off x="5187235" y="-1959534"/>
              <a:ext cx="22613" cy="18548"/>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3"/>
            <p:cNvSpPr/>
            <p:nvPr/>
          </p:nvSpPr>
          <p:spPr>
            <a:xfrm>
              <a:off x="5217923" y="-1948550"/>
              <a:ext cx="23178" cy="19140"/>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3"/>
            <p:cNvSpPr/>
            <p:nvPr/>
          </p:nvSpPr>
          <p:spPr>
            <a:xfrm>
              <a:off x="5217923" y="-1948550"/>
              <a:ext cx="23178" cy="19140"/>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3"/>
            <p:cNvSpPr/>
            <p:nvPr/>
          </p:nvSpPr>
          <p:spPr>
            <a:xfrm>
              <a:off x="6506665" y="-1590918"/>
              <a:ext cx="657413" cy="105930"/>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3"/>
            <p:cNvSpPr/>
            <p:nvPr/>
          </p:nvSpPr>
          <p:spPr>
            <a:xfrm>
              <a:off x="6503192" y="-1515111"/>
              <a:ext cx="27" cy="619"/>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3"/>
            <p:cNvSpPr/>
            <p:nvPr/>
          </p:nvSpPr>
          <p:spPr>
            <a:xfrm>
              <a:off x="650203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3"/>
            <p:cNvSpPr/>
            <p:nvPr/>
          </p:nvSpPr>
          <p:spPr>
            <a:xfrm>
              <a:off x="650144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3"/>
            <p:cNvSpPr/>
            <p:nvPr/>
          </p:nvSpPr>
          <p:spPr>
            <a:xfrm>
              <a:off x="6500877" y="-1515111"/>
              <a:ext cx="27" cy="27"/>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3"/>
            <p:cNvSpPr/>
            <p:nvPr/>
          </p:nvSpPr>
          <p:spPr>
            <a:xfrm>
              <a:off x="6499719"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3"/>
            <p:cNvSpPr/>
            <p:nvPr/>
          </p:nvSpPr>
          <p:spPr>
            <a:xfrm>
              <a:off x="6499127"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3"/>
            <p:cNvSpPr/>
            <p:nvPr/>
          </p:nvSpPr>
          <p:spPr>
            <a:xfrm>
              <a:off x="6498562"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3"/>
            <p:cNvSpPr/>
            <p:nvPr/>
          </p:nvSpPr>
          <p:spPr>
            <a:xfrm>
              <a:off x="6497404" y="-1515111"/>
              <a:ext cx="592" cy="27"/>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3"/>
            <p:cNvSpPr/>
            <p:nvPr/>
          </p:nvSpPr>
          <p:spPr>
            <a:xfrm>
              <a:off x="6496812" y="-1515111"/>
              <a:ext cx="619" cy="27"/>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3"/>
            <p:cNvSpPr/>
            <p:nvPr/>
          </p:nvSpPr>
          <p:spPr>
            <a:xfrm>
              <a:off x="6496246" y="-1515677"/>
              <a:ext cx="592" cy="592"/>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3"/>
            <p:cNvSpPr/>
            <p:nvPr/>
          </p:nvSpPr>
          <p:spPr>
            <a:xfrm>
              <a:off x="6495089" y="-1515677"/>
              <a:ext cx="1184" cy="27"/>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3"/>
            <p:cNvSpPr/>
            <p:nvPr/>
          </p:nvSpPr>
          <p:spPr>
            <a:xfrm>
              <a:off x="6506665" y="-1590918"/>
              <a:ext cx="657413" cy="105930"/>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3"/>
            <p:cNvSpPr/>
            <p:nvPr/>
          </p:nvSpPr>
          <p:spPr>
            <a:xfrm>
              <a:off x="5248585" y="-1938132"/>
              <a:ext cx="23178" cy="20271"/>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3"/>
            <p:cNvSpPr/>
            <p:nvPr/>
          </p:nvSpPr>
          <p:spPr>
            <a:xfrm>
              <a:off x="5248585" y="-1938132"/>
              <a:ext cx="23178" cy="20271"/>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3"/>
            <p:cNvSpPr/>
            <p:nvPr/>
          </p:nvSpPr>
          <p:spPr>
            <a:xfrm>
              <a:off x="5404264" y="-1884319"/>
              <a:ext cx="23151" cy="18548"/>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3"/>
            <p:cNvSpPr/>
            <p:nvPr/>
          </p:nvSpPr>
          <p:spPr>
            <a:xfrm>
              <a:off x="5404264" y="-1884319"/>
              <a:ext cx="23151" cy="18548"/>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3"/>
            <p:cNvSpPr/>
            <p:nvPr/>
          </p:nvSpPr>
          <p:spPr>
            <a:xfrm>
              <a:off x="5434925" y="-1873901"/>
              <a:ext cx="23178" cy="20298"/>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3"/>
            <p:cNvSpPr/>
            <p:nvPr/>
          </p:nvSpPr>
          <p:spPr>
            <a:xfrm>
              <a:off x="5434925" y="-1873901"/>
              <a:ext cx="23178" cy="20298"/>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3"/>
            <p:cNvSpPr/>
            <p:nvPr/>
          </p:nvSpPr>
          <p:spPr>
            <a:xfrm>
              <a:off x="5465587" y="-1863483"/>
              <a:ext cx="23178" cy="2145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3"/>
            <p:cNvSpPr/>
            <p:nvPr/>
          </p:nvSpPr>
          <p:spPr>
            <a:xfrm>
              <a:off x="5465587" y="-1863483"/>
              <a:ext cx="23178" cy="2145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3"/>
            <p:cNvSpPr/>
            <p:nvPr/>
          </p:nvSpPr>
          <p:spPr>
            <a:xfrm>
              <a:off x="5496276" y="-1853065"/>
              <a:ext cx="23151" cy="22586"/>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3"/>
            <p:cNvSpPr/>
            <p:nvPr/>
          </p:nvSpPr>
          <p:spPr>
            <a:xfrm>
              <a:off x="5496276" y="-1853065"/>
              <a:ext cx="23151" cy="22586"/>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3"/>
            <p:cNvSpPr/>
            <p:nvPr/>
          </p:nvSpPr>
          <p:spPr>
            <a:xfrm>
              <a:off x="5526346" y="-1842055"/>
              <a:ext cx="24336" cy="23743"/>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3"/>
            <p:cNvSpPr/>
            <p:nvPr/>
          </p:nvSpPr>
          <p:spPr>
            <a:xfrm>
              <a:off x="5526346" y="-1842055"/>
              <a:ext cx="24336" cy="23743"/>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3"/>
            <p:cNvSpPr/>
            <p:nvPr/>
          </p:nvSpPr>
          <p:spPr>
            <a:xfrm>
              <a:off x="5557035" y="-1831637"/>
              <a:ext cx="24336" cy="24901"/>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3"/>
            <p:cNvSpPr/>
            <p:nvPr/>
          </p:nvSpPr>
          <p:spPr>
            <a:xfrm>
              <a:off x="5557035" y="-1831637"/>
              <a:ext cx="24336" cy="24901"/>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3"/>
            <p:cNvSpPr/>
            <p:nvPr/>
          </p:nvSpPr>
          <p:spPr>
            <a:xfrm>
              <a:off x="5587696" y="-1821246"/>
              <a:ext cx="24336" cy="26651"/>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3"/>
            <p:cNvSpPr/>
            <p:nvPr/>
          </p:nvSpPr>
          <p:spPr>
            <a:xfrm>
              <a:off x="5587696" y="-1821246"/>
              <a:ext cx="24336" cy="26651"/>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3"/>
            <p:cNvSpPr/>
            <p:nvPr/>
          </p:nvSpPr>
          <p:spPr>
            <a:xfrm>
              <a:off x="5618358" y="-1810235"/>
              <a:ext cx="24336" cy="27216"/>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3"/>
            <p:cNvSpPr/>
            <p:nvPr/>
          </p:nvSpPr>
          <p:spPr>
            <a:xfrm>
              <a:off x="5618358" y="-1810235"/>
              <a:ext cx="24336" cy="27216"/>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3"/>
            <p:cNvSpPr/>
            <p:nvPr/>
          </p:nvSpPr>
          <p:spPr>
            <a:xfrm>
              <a:off x="5649047" y="-1799252"/>
              <a:ext cx="24336" cy="28401"/>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3"/>
            <p:cNvSpPr/>
            <p:nvPr/>
          </p:nvSpPr>
          <p:spPr>
            <a:xfrm>
              <a:off x="5649047" y="-1799252"/>
              <a:ext cx="24336" cy="28401"/>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3"/>
            <p:cNvSpPr/>
            <p:nvPr/>
          </p:nvSpPr>
          <p:spPr>
            <a:xfrm>
              <a:off x="5679709" y="-1788242"/>
              <a:ext cx="24336" cy="28966"/>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3"/>
            <p:cNvSpPr/>
            <p:nvPr/>
          </p:nvSpPr>
          <p:spPr>
            <a:xfrm>
              <a:off x="5679709" y="-1788242"/>
              <a:ext cx="24336" cy="28966"/>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3"/>
            <p:cNvSpPr/>
            <p:nvPr/>
          </p:nvSpPr>
          <p:spPr>
            <a:xfrm>
              <a:off x="5710371" y="-1776666"/>
              <a:ext cx="24336" cy="28966"/>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3"/>
            <p:cNvSpPr/>
            <p:nvPr/>
          </p:nvSpPr>
          <p:spPr>
            <a:xfrm>
              <a:off x="5710371" y="-1776666"/>
              <a:ext cx="24336" cy="28966"/>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3"/>
            <p:cNvSpPr/>
            <p:nvPr/>
          </p:nvSpPr>
          <p:spPr>
            <a:xfrm>
              <a:off x="5741060" y="-1765091"/>
              <a:ext cx="24309" cy="29531"/>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3"/>
            <p:cNvSpPr/>
            <p:nvPr/>
          </p:nvSpPr>
          <p:spPr>
            <a:xfrm>
              <a:off x="5741060" y="-1765091"/>
              <a:ext cx="24309" cy="29531"/>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3"/>
            <p:cNvSpPr/>
            <p:nvPr/>
          </p:nvSpPr>
          <p:spPr>
            <a:xfrm>
              <a:off x="5771722" y="-1752950"/>
              <a:ext cx="24336" cy="28966"/>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3"/>
            <p:cNvSpPr/>
            <p:nvPr/>
          </p:nvSpPr>
          <p:spPr>
            <a:xfrm>
              <a:off x="5771722" y="-1752950"/>
              <a:ext cx="24336" cy="28966"/>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3"/>
            <p:cNvSpPr/>
            <p:nvPr/>
          </p:nvSpPr>
          <p:spPr>
            <a:xfrm>
              <a:off x="5348701" y="-1903998"/>
              <a:ext cx="2342" cy="619"/>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3"/>
            <p:cNvSpPr/>
            <p:nvPr/>
          </p:nvSpPr>
          <p:spPr>
            <a:xfrm>
              <a:off x="5348701" y="-1903998"/>
              <a:ext cx="2342" cy="619"/>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3"/>
            <p:cNvSpPr/>
            <p:nvPr/>
          </p:nvSpPr>
          <p:spPr>
            <a:xfrm>
              <a:off x="6201123" y="-1637786"/>
              <a:ext cx="479176" cy="127332"/>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3"/>
            <p:cNvSpPr/>
            <p:nvPr/>
          </p:nvSpPr>
          <p:spPr>
            <a:xfrm>
              <a:off x="6201123" y="-1637786"/>
              <a:ext cx="479176" cy="127332"/>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3"/>
            <p:cNvSpPr/>
            <p:nvPr/>
          </p:nvSpPr>
          <p:spPr>
            <a:xfrm>
              <a:off x="4748600" y="-2040563"/>
              <a:ext cx="792256" cy="877915"/>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3"/>
            <p:cNvSpPr/>
            <p:nvPr/>
          </p:nvSpPr>
          <p:spPr>
            <a:xfrm>
              <a:off x="6585944" y="-1608282"/>
              <a:ext cx="424771" cy="33566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3"/>
            <p:cNvSpPr/>
            <p:nvPr/>
          </p:nvSpPr>
          <p:spPr>
            <a:xfrm>
              <a:off x="4876497" y="-2033618"/>
              <a:ext cx="664359" cy="837966"/>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3"/>
            <p:cNvSpPr/>
            <p:nvPr/>
          </p:nvSpPr>
          <p:spPr>
            <a:xfrm>
              <a:off x="5422758" y="-2454431"/>
              <a:ext cx="1784150" cy="497105"/>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3"/>
            <p:cNvSpPr/>
            <p:nvPr/>
          </p:nvSpPr>
          <p:spPr>
            <a:xfrm>
              <a:off x="6425635" y="-1879097"/>
              <a:ext cx="149325" cy="112283"/>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3"/>
            <p:cNvSpPr/>
            <p:nvPr/>
          </p:nvSpPr>
          <p:spPr>
            <a:xfrm>
              <a:off x="6425635" y="-1879097"/>
              <a:ext cx="149325" cy="112283"/>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3"/>
            <p:cNvSpPr/>
            <p:nvPr/>
          </p:nvSpPr>
          <p:spPr>
            <a:xfrm>
              <a:off x="6440684" y="-1860010"/>
              <a:ext cx="159178" cy="6716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3"/>
            <p:cNvSpPr/>
            <p:nvPr/>
          </p:nvSpPr>
          <p:spPr>
            <a:xfrm>
              <a:off x="6974830" y="-1636063"/>
              <a:ext cx="50933" cy="24336"/>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3"/>
            <p:cNvSpPr/>
            <p:nvPr/>
          </p:nvSpPr>
          <p:spPr>
            <a:xfrm>
              <a:off x="6974830" y="-1636063"/>
              <a:ext cx="50933" cy="24336"/>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3"/>
            <p:cNvSpPr/>
            <p:nvPr/>
          </p:nvSpPr>
          <p:spPr>
            <a:xfrm>
              <a:off x="6779795" y="-1685246"/>
              <a:ext cx="245968" cy="73519"/>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3"/>
            <p:cNvSpPr/>
            <p:nvPr/>
          </p:nvSpPr>
          <p:spPr>
            <a:xfrm>
              <a:off x="6779795" y="-1685246"/>
              <a:ext cx="245968" cy="73519"/>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3"/>
            <p:cNvSpPr/>
            <p:nvPr/>
          </p:nvSpPr>
          <p:spPr>
            <a:xfrm>
              <a:off x="6824347" y="-1698544"/>
              <a:ext cx="150510" cy="68296"/>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3"/>
            <p:cNvSpPr/>
            <p:nvPr/>
          </p:nvSpPr>
          <p:spPr>
            <a:xfrm>
              <a:off x="6533288" y="-1808512"/>
              <a:ext cx="311357" cy="1528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3"/>
            <p:cNvSpPr/>
            <p:nvPr/>
          </p:nvSpPr>
          <p:spPr>
            <a:xfrm>
              <a:off x="6533288" y="-1808512"/>
              <a:ext cx="311357" cy="1528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4" name="Google Shape;3904;p3"/>
          <p:cNvGrpSpPr/>
          <p:nvPr/>
        </p:nvGrpSpPr>
        <p:grpSpPr>
          <a:xfrm flipH="1">
            <a:off x="955473" y="3938138"/>
            <a:ext cx="811246" cy="1205364"/>
            <a:chOff x="8044750" y="-1789024"/>
            <a:chExt cx="811246" cy="1205364"/>
          </a:xfrm>
        </p:grpSpPr>
        <p:sp>
          <p:nvSpPr>
            <p:cNvPr id="3905" name="Google Shape;3905;p3"/>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3"/>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3"/>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3"/>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3"/>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3"/>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3"/>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3"/>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3"/>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3"/>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3"/>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3"/>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3"/>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3"/>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3"/>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3"/>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3"/>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3"/>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3"/>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3"/>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5" name="Google Shape;3925;p3"/>
          <p:cNvSpPr txBox="1"/>
          <p:nvPr>
            <p:ph idx="1" type="subTitle"/>
          </p:nvPr>
        </p:nvSpPr>
        <p:spPr>
          <a:xfrm>
            <a:off x="4166550" y="3219050"/>
            <a:ext cx="4297200" cy="36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400"/>
              <a:buNone/>
            </a:pPr>
            <a:r>
              <a:rPr lang="en" sz="1300"/>
              <a:t>In revenue due to customer experience shortcomings</a:t>
            </a:r>
            <a:endParaRPr sz="1300"/>
          </a:p>
        </p:txBody>
      </p:sp>
      <p:sp>
        <p:nvSpPr>
          <p:cNvPr id="3926" name="Google Shape;3926;p3"/>
          <p:cNvSpPr txBox="1"/>
          <p:nvPr/>
        </p:nvSpPr>
        <p:spPr>
          <a:xfrm>
            <a:off x="5101700" y="4676400"/>
            <a:ext cx="4014300" cy="467100"/>
          </a:xfrm>
          <a:prstGeom prst="rect">
            <a:avLst/>
          </a:prstGeom>
          <a:noFill/>
          <a:ln>
            <a:noFill/>
          </a:ln>
        </p:spPr>
        <p:txBody>
          <a:bodyPr anchorCtr="0" anchor="t" bIns="91425" lIns="91425" spcFirstLastPara="1" rIns="91425" wrap="square" tIns="91425">
            <a:noAutofit/>
          </a:bodyPr>
          <a:lstStyle/>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sng" cap="none" strike="noStrike">
                <a:solidFill>
                  <a:schemeClr val="dk2"/>
                </a:solidFill>
                <a:latin typeface="Times New Roman"/>
                <a:ea typeface="Times New Roman"/>
                <a:cs typeface="Times New Roman"/>
                <a:sym typeface="Times New Roman"/>
                <a:hlinkClick r:id="rId3">
                  <a:extLst>
                    <a:ext uri="{A12FA001-AC4F-418D-AE19-62706E023703}">
                      <ahyp:hlinkClr val="tx"/>
                    </a:ext>
                  </a:extLst>
                </a:hlinkClick>
              </a:rPr>
              <a:t>https://www.forbes.com/sites/blakemorgan/2023/06/01/new-data-about-airlines-competing-on-customer-experience/?sh=573cdde24904</a:t>
            </a:r>
            <a:endParaRPr b="0" i="0" sz="1400" u="none" cap="none" strike="noStrike">
              <a:solidFill>
                <a:srgbClr val="000000"/>
              </a:solidFill>
              <a:latin typeface="Arial"/>
              <a:ea typeface="Arial"/>
              <a:cs typeface="Arial"/>
              <a:sym typeface="Arial"/>
            </a:endParaRPr>
          </a:p>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sng" cap="none" strike="noStrike">
                <a:solidFill>
                  <a:schemeClr val="dk2"/>
                </a:solidFill>
                <a:latin typeface="Times New Roman"/>
                <a:ea typeface="Times New Roman"/>
                <a:cs typeface="Times New Roman"/>
                <a:sym typeface="Times New Roman"/>
                <a:hlinkClick r:id="rId4">
                  <a:extLst>
                    <a:ext uri="{A12FA001-AC4F-418D-AE19-62706E023703}">
                      <ahyp:hlinkClr val="tx"/>
                    </a:ext>
                  </a:extLst>
                </a:hlinkClick>
              </a:rPr>
              <a:t>https://www2.deloitte.com/us/en/pages/consumer-business/articles/airline-customer-experience.html</a:t>
            </a:r>
            <a:endParaRPr b="0" i="0" sz="500" u="none" cap="none" strike="noStrike">
              <a:solidFill>
                <a:schemeClr val="dk2"/>
              </a:solidFill>
              <a:latin typeface="Times New Roman"/>
              <a:ea typeface="Times New Roman"/>
              <a:cs typeface="Times New Roman"/>
              <a:sym typeface="Times New Roman"/>
            </a:endParaRPr>
          </a:p>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none" cap="none" strike="noStrike">
                <a:solidFill>
                  <a:schemeClr val="dk2"/>
                </a:solidFill>
                <a:latin typeface="Times New Roman"/>
                <a:ea typeface="Times New Roman"/>
                <a:cs typeface="Times New Roman"/>
                <a:sym typeface="Times New Roman"/>
              </a:rPr>
              <a:t>https://www.airship.com/blog/alaska-airlines-customer-experience-data/</a:t>
            </a:r>
            <a:endParaRPr b="0" i="0" sz="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0" name="Shape 3930"/>
        <p:cNvGrpSpPr/>
        <p:nvPr/>
      </p:nvGrpSpPr>
      <p:grpSpPr>
        <a:xfrm>
          <a:off x="0" y="0"/>
          <a:ext cx="0" cy="0"/>
          <a:chOff x="0" y="0"/>
          <a:chExt cx="0" cy="0"/>
        </a:xfrm>
      </p:grpSpPr>
      <p:sp>
        <p:nvSpPr>
          <p:cNvPr id="3931" name="Google Shape;3931;p4"/>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i="0" lang="en"/>
              <a:t>Highest in the Fleet</a:t>
            </a:r>
            <a:endParaRPr i="0"/>
          </a:p>
        </p:txBody>
      </p:sp>
      <p:sp>
        <p:nvSpPr>
          <p:cNvPr id="3932" name="Google Shape;3932;p4"/>
          <p:cNvSpPr txBox="1"/>
          <p:nvPr>
            <p:ph idx="1" type="subTitle"/>
          </p:nvPr>
        </p:nvSpPr>
        <p:spPr>
          <a:xfrm>
            <a:off x="222075" y="1206975"/>
            <a:ext cx="4576800" cy="2896800"/>
          </a:xfrm>
          <a:prstGeom prst="rect">
            <a:avLst/>
          </a:prstGeom>
          <a:noFill/>
          <a:ln>
            <a:noFill/>
          </a:ln>
        </p:spPr>
        <p:txBody>
          <a:bodyPr anchorCtr="0" anchor="t" bIns="91425" lIns="91425" spcFirstLastPara="1" rIns="91425" wrap="square" tIns="91425">
            <a:noAutofit/>
          </a:bodyPr>
          <a:lstStyle/>
          <a:p>
            <a:pPr indent="-419100" lvl="0" marL="457200" rtl="0" algn="l">
              <a:lnSpc>
                <a:spcPct val="100000"/>
              </a:lnSpc>
              <a:spcBef>
                <a:spcPts val="0"/>
              </a:spcBef>
              <a:spcAft>
                <a:spcPts val="0"/>
              </a:spcAft>
              <a:buSzPts val="3000"/>
              <a:buChar char="-"/>
            </a:pPr>
            <a:r>
              <a:rPr b="1" lang="en" sz="1600"/>
              <a:t>#1 Airline by American Customer Satisfaction Index</a:t>
            </a:r>
            <a:endParaRPr b="1" sz="1600"/>
          </a:p>
          <a:p>
            <a:pPr indent="-419100" lvl="0" marL="457200" rtl="0" algn="l">
              <a:lnSpc>
                <a:spcPct val="100000"/>
              </a:lnSpc>
              <a:spcBef>
                <a:spcPts val="0"/>
              </a:spcBef>
              <a:spcAft>
                <a:spcPts val="0"/>
              </a:spcAft>
              <a:buSzPts val="3000"/>
              <a:buChar char="-"/>
            </a:pPr>
            <a:r>
              <a:rPr lang="en" sz="1600"/>
              <a:t>“</a:t>
            </a:r>
            <a:r>
              <a:rPr b="1" i="1" lang="en" sz="1600"/>
              <a:t>Alaska is a quiet underdog in the airline industry</a:t>
            </a:r>
            <a:r>
              <a:rPr lang="en" sz="1600"/>
              <a:t>” - </a:t>
            </a:r>
            <a:r>
              <a:rPr b="1" lang="en" sz="1600"/>
              <a:t>Forbes</a:t>
            </a:r>
            <a:endParaRPr b="1" sz="1600"/>
          </a:p>
          <a:p>
            <a:pPr indent="0" lvl="0" marL="0" rtl="0" algn="l">
              <a:lnSpc>
                <a:spcPct val="100000"/>
              </a:lnSpc>
              <a:spcBef>
                <a:spcPts val="0"/>
              </a:spcBef>
              <a:spcAft>
                <a:spcPts val="0"/>
              </a:spcAft>
              <a:buSzPts val="2800"/>
              <a:buNone/>
            </a:pPr>
            <a:r>
              <a:t/>
            </a:r>
            <a:endParaRPr b="1" sz="1600"/>
          </a:p>
          <a:p>
            <a:pPr indent="-330200" lvl="1" marL="914400" rtl="0" algn="l">
              <a:lnSpc>
                <a:spcPct val="150000"/>
              </a:lnSpc>
              <a:spcBef>
                <a:spcPts val="0"/>
              </a:spcBef>
              <a:spcAft>
                <a:spcPts val="0"/>
              </a:spcAft>
              <a:buSzPts val="1600"/>
              <a:buChar char="-"/>
            </a:pPr>
            <a:r>
              <a:rPr lang="en" sz="1600"/>
              <a:t>On-Time Flights</a:t>
            </a:r>
            <a:endParaRPr sz="1600"/>
          </a:p>
          <a:p>
            <a:pPr indent="-330200" lvl="1" marL="914400" rtl="0" algn="l">
              <a:lnSpc>
                <a:spcPct val="150000"/>
              </a:lnSpc>
              <a:spcBef>
                <a:spcPts val="0"/>
              </a:spcBef>
              <a:spcAft>
                <a:spcPts val="0"/>
              </a:spcAft>
              <a:buSzPts val="1600"/>
              <a:buChar char="-"/>
            </a:pPr>
            <a:r>
              <a:rPr lang="en" sz="1600"/>
              <a:t>Speedy Check-In</a:t>
            </a:r>
            <a:endParaRPr sz="1600"/>
          </a:p>
          <a:p>
            <a:pPr indent="-330200" lvl="1" marL="914400" rtl="0" algn="l">
              <a:lnSpc>
                <a:spcPct val="150000"/>
              </a:lnSpc>
              <a:spcBef>
                <a:spcPts val="0"/>
              </a:spcBef>
              <a:spcAft>
                <a:spcPts val="0"/>
              </a:spcAft>
              <a:buSzPts val="1600"/>
              <a:buChar char="-"/>
            </a:pPr>
            <a:r>
              <a:rPr lang="en" sz="1600"/>
              <a:t>Industry-leading Loyalty Program</a:t>
            </a:r>
            <a:endParaRPr sz="1600"/>
          </a:p>
        </p:txBody>
      </p:sp>
      <p:grpSp>
        <p:nvGrpSpPr>
          <p:cNvPr id="3933" name="Google Shape;3933;p4"/>
          <p:cNvGrpSpPr/>
          <p:nvPr/>
        </p:nvGrpSpPr>
        <p:grpSpPr>
          <a:xfrm>
            <a:off x="7771944" y="981666"/>
            <a:ext cx="1143167" cy="451268"/>
            <a:chOff x="5454775" y="-1447800"/>
            <a:chExt cx="3232025" cy="1275850"/>
          </a:xfrm>
        </p:grpSpPr>
        <p:sp>
          <p:nvSpPr>
            <p:cNvPr id="3934" name="Google Shape;3934;p4"/>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4"/>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4"/>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4"/>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4"/>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4"/>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4"/>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4"/>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4"/>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4"/>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4"/>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4"/>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4"/>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4"/>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4"/>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4"/>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4"/>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4"/>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4"/>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4"/>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4"/>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4"/>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4"/>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4"/>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4"/>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4"/>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4"/>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4"/>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4"/>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4"/>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4"/>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4"/>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4"/>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4"/>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4"/>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4"/>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4"/>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4"/>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4"/>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4"/>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4"/>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4"/>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4"/>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4"/>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4"/>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4"/>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4"/>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4"/>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4"/>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4"/>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4"/>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4"/>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4"/>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4"/>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4"/>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4"/>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4"/>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4"/>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4"/>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4"/>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4"/>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4"/>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4"/>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4"/>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4"/>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4"/>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4"/>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4"/>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2" name="Google Shape;4002;p4"/>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4"/>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4"/>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4"/>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4"/>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4"/>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4"/>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4"/>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4"/>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4"/>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4"/>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4"/>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4"/>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4"/>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4"/>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4"/>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4"/>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4"/>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4"/>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4"/>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4"/>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4"/>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4"/>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4"/>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4"/>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4"/>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4"/>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4"/>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4"/>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4"/>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4"/>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4"/>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4"/>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4"/>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4"/>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4"/>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4"/>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4"/>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4"/>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4"/>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4"/>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4"/>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4"/>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4"/>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4"/>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4"/>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4"/>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4"/>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4"/>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4"/>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4"/>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4"/>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4"/>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4"/>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4"/>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4"/>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4"/>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4"/>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4"/>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4"/>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4"/>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4"/>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4"/>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4"/>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4"/>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4"/>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4"/>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4"/>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4"/>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4"/>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4"/>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4"/>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4"/>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4"/>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4"/>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4"/>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4"/>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4"/>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4"/>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4"/>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4"/>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4"/>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4"/>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4"/>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4"/>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4"/>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4"/>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4"/>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4"/>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4"/>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4"/>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4"/>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4"/>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4"/>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4"/>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4"/>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4"/>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4"/>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4"/>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4"/>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4"/>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4"/>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4"/>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4"/>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4"/>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4"/>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4"/>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4"/>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4"/>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4"/>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4"/>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4"/>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4"/>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4"/>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4"/>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4"/>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4"/>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4"/>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4"/>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4"/>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4"/>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4"/>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4"/>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4"/>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4"/>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4"/>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4"/>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4"/>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4"/>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4"/>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4"/>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4"/>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4"/>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4"/>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4"/>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4"/>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4"/>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4"/>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4"/>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4"/>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4"/>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4"/>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4"/>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4"/>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4"/>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4"/>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4"/>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4"/>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4"/>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4"/>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4"/>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4"/>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4"/>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4"/>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4"/>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4"/>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4"/>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4"/>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4"/>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4"/>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4"/>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4"/>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4"/>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4"/>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Alaska Airlines PNG, New Livery (32.35 Kb) Free PNG | HDPng" id="4166" name="Google Shape;4166;p4"/>
          <p:cNvPicPr preferRelativeResize="0"/>
          <p:nvPr/>
        </p:nvPicPr>
        <p:blipFill rotWithShape="1">
          <a:blip r:embed="rId3">
            <a:alphaModFix/>
          </a:blip>
          <a:srcRect b="0" l="0" r="0" t="0"/>
          <a:stretch/>
        </p:blipFill>
        <p:spPr>
          <a:xfrm>
            <a:off x="4938750" y="3244325"/>
            <a:ext cx="3384576" cy="983075"/>
          </a:xfrm>
          <a:prstGeom prst="rect">
            <a:avLst/>
          </a:prstGeom>
          <a:noFill/>
          <a:ln>
            <a:noFill/>
          </a:ln>
        </p:spPr>
      </p:pic>
      <p:pic>
        <p:nvPicPr>
          <p:cNvPr descr="Alaska Airlines Logo (dark blue) - Alaska Airlines News" id="4167" name="Google Shape;4167;p4"/>
          <p:cNvPicPr preferRelativeResize="0"/>
          <p:nvPr/>
        </p:nvPicPr>
        <p:blipFill rotWithShape="1">
          <a:blip r:embed="rId4">
            <a:alphaModFix/>
          </a:blip>
          <a:srcRect b="0" l="0" r="0" t="0"/>
          <a:stretch/>
        </p:blipFill>
        <p:spPr>
          <a:xfrm>
            <a:off x="4650550" y="1554575"/>
            <a:ext cx="3672775" cy="1911825"/>
          </a:xfrm>
          <a:prstGeom prst="rect">
            <a:avLst/>
          </a:prstGeom>
          <a:noFill/>
          <a:ln>
            <a:noFill/>
          </a:ln>
        </p:spPr>
      </p:pic>
      <p:sp>
        <p:nvSpPr>
          <p:cNvPr id="4168" name="Google Shape;4168;p4"/>
          <p:cNvSpPr txBox="1"/>
          <p:nvPr/>
        </p:nvSpPr>
        <p:spPr>
          <a:xfrm>
            <a:off x="4516250" y="4676400"/>
            <a:ext cx="4014300" cy="467100"/>
          </a:xfrm>
          <a:prstGeom prst="rect">
            <a:avLst/>
          </a:prstGeom>
          <a:noFill/>
          <a:ln>
            <a:noFill/>
          </a:ln>
        </p:spPr>
        <p:txBody>
          <a:bodyPr anchorCtr="0" anchor="t" bIns="91425" lIns="91425" spcFirstLastPara="1" rIns="91425" wrap="square" tIns="91425">
            <a:noAutofit/>
          </a:bodyPr>
          <a:lstStyle/>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sng" cap="none" strike="noStrike">
                <a:solidFill>
                  <a:schemeClr val="dk2"/>
                </a:solidFill>
                <a:latin typeface="Times New Roman"/>
                <a:ea typeface="Times New Roman"/>
                <a:cs typeface="Times New Roman"/>
                <a:sym typeface="Times New Roman"/>
                <a:hlinkClick r:id="rId5">
                  <a:extLst>
                    <a:ext uri="{A12FA001-AC4F-418D-AE19-62706E023703}">
                      <ahyp:hlinkClr val="tx"/>
                    </a:ext>
                  </a:extLst>
                </a:hlinkClick>
              </a:rPr>
              <a:t>https://www.forbes.com/sites/blakemorgan/2023/06/01/new-data-about-airlines-competing-on-customer-experience/?sh=573cdde24904</a:t>
            </a:r>
            <a:endParaRPr b="0" i="0" sz="1400" u="none" cap="none" strike="noStrike">
              <a:solidFill>
                <a:srgbClr val="000000"/>
              </a:solidFill>
              <a:latin typeface="Arial"/>
              <a:ea typeface="Arial"/>
              <a:cs typeface="Arial"/>
              <a:sym typeface="Arial"/>
            </a:endParaRPr>
          </a:p>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sng" cap="none" strike="noStrike">
                <a:solidFill>
                  <a:schemeClr val="dk2"/>
                </a:solidFill>
                <a:latin typeface="Times New Roman"/>
                <a:ea typeface="Times New Roman"/>
                <a:cs typeface="Times New Roman"/>
                <a:sym typeface="Times New Roman"/>
                <a:hlinkClick r:id="rId6">
                  <a:extLst>
                    <a:ext uri="{A12FA001-AC4F-418D-AE19-62706E023703}">
                      <ahyp:hlinkClr val="tx"/>
                    </a:ext>
                  </a:extLst>
                </a:hlinkClick>
              </a:rPr>
              <a:t>https://www2.deloitte.com/us/en/pages/consumer-business/articles/airline-customer-experience.html</a:t>
            </a:r>
            <a:endParaRPr b="0" i="0" sz="500" u="none" cap="none" strike="noStrike">
              <a:solidFill>
                <a:schemeClr val="dk2"/>
              </a:solidFill>
              <a:latin typeface="Times New Roman"/>
              <a:ea typeface="Times New Roman"/>
              <a:cs typeface="Times New Roman"/>
              <a:sym typeface="Times New Roman"/>
            </a:endParaRPr>
          </a:p>
          <a:p>
            <a:pPr indent="-260350" lvl="0" marL="457200" marR="0" rtl="0" algn="l">
              <a:lnSpc>
                <a:spcPct val="100000"/>
              </a:lnSpc>
              <a:spcBef>
                <a:spcPts val="0"/>
              </a:spcBef>
              <a:spcAft>
                <a:spcPts val="0"/>
              </a:spcAft>
              <a:buClr>
                <a:srgbClr val="000000"/>
              </a:buClr>
              <a:buSzPts val="500"/>
              <a:buFont typeface="Times New Roman"/>
              <a:buAutoNum type="arabicPeriod"/>
            </a:pPr>
            <a:r>
              <a:rPr b="0" i="0" lang="en" sz="500" u="none" cap="none" strike="noStrike">
                <a:solidFill>
                  <a:schemeClr val="dk2"/>
                </a:solidFill>
                <a:latin typeface="Times New Roman"/>
                <a:ea typeface="Times New Roman"/>
                <a:cs typeface="Times New Roman"/>
                <a:sym typeface="Times New Roman"/>
              </a:rPr>
              <a:t>https://www.airship.com/blog/alaska-airlines-customer-experience-data/</a:t>
            </a:r>
            <a:endParaRPr b="0" i="0" sz="5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2" name="Shape 4172"/>
        <p:cNvGrpSpPr/>
        <p:nvPr/>
      </p:nvGrpSpPr>
      <p:grpSpPr>
        <a:xfrm>
          <a:off x="0" y="0"/>
          <a:ext cx="0" cy="0"/>
          <a:chOff x="0" y="0"/>
          <a:chExt cx="0" cy="0"/>
        </a:xfrm>
      </p:grpSpPr>
      <p:sp>
        <p:nvSpPr>
          <p:cNvPr id="4173" name="Google Shape;4173;p5"/>
          <p:cNvSpPr txBox="1"/>
          <p:nvPr>
            <p:ph type="title"/>
          </p:nvPr>
        </p:nvSpPr>
        <p:spPr>
          <a:xfrm>
            <a:off x="720000" y="1482745"/>
            <a:ext cx="7704000" cy="217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Based on airline variables, which predictive model is most effective in determining an airline passenger satisfaction score?</a:t>
            </a:r>
            <a:endParaRPr/>
          </a:p>
        </p:txBody>
      </p:sp>
      <p:sp>
        <p:nvSpPr>
          <p:cNvPr id="4174" name="Google Shape;4174;p5"/>
          <p:cNvSpPr txBox="1"/>
          <p:nvPr/>
        </p:nvSpPr>
        <p:spPr>
          <a:xfrm>
            <a:off x="3112050" y="1021950"/>
            <a:ext cx="2919900" cy="55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9BB9FD"/>
                </a:solidFill>
                <a:latin typeface="M PLUS 1p"/>
                <a:ea typeface="M PLUS 1p"/>
                <a:cs typeface="M PLUS 1p"/>
                <a:sym typeface="M PLUS 1p"/>
              </a:rPr>
              <a:t>Problem Statement</a:t>
            </a:r>
            <a:r>
              <a:rPr b="0" i="0" lang="en" sz="2000" u="none" cap="none" strike="noStrike">
                <a:solidFill>
                  <a:schemeClr val="dk2"/>
                </a:solidFill>
                <a:latin typeface="M PLUS 1p"/>
                <a:ea typeface="M PLUS 1p"/>
                <a:cs typeface="M PLUS 1p"/>
                <a:sym typeface="M PLUS 1p"/>
              </a:rPr>
              <a:t> </a:t>
            </a:r>
            <a:endParaRPr b="0" i="0" sz="2000" u="none" cap="none" strike="noStrike">
              <a:solidFill>
                <a:schemeClr val="dk2"/>
              </a:solidFill>
              <a:latin typeface="M PLUS 1p"/>
              <a:ea typeface="M PLUS 1p"/>
              <a:cs typeface="M PLUS 1p"/>
              <a:sym typeface="M PLUS 1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6"/>
          <p:cNvSpPr txBox="1"/>
          <p:nvPr>
            <p:ph type="title"/>
          </p:nvPr>
        </p:nvSpPr>
        <p:spPr>
          <a:xfrm>
            <a:off x="1119450" y="625950"/>
            <a:ext cx="64239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4000"/>
              <a:t>Dataset</a:t>
            </a:r>
            <a:endParaRPr sz="4000"/>
          </a:p>
        </p:txBody>
      </p:sp>
      <p:grpSp>
        <p:nvGrpSpPr>
          <p:cNvPr id="4180" name="Google Shape;4180;p6"/>
          <p:cNvGrpSpPr/>
          <p:nvPr/>
        </p:nvGrpSpPr>
        <p:grpSpPr>
          <a:xfrm>
            <a:off x="7460020" y="3197463"/>
            <a:ext cx="665236" cy="1946062"/>
            <a:chOff x="8991157" y="-2384450"/>
            <a:chExt cx="665236" cy="1946062"/>
          </a:xfrm>
        </p:grpSpPr>
        <p:sp>
          <p:nvSpPr>
            <p:cNvPr id="4181" name="Google Shape;4181;p6"/>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6"/>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6"/>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6"/>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6"/>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6"/>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6"/>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6"/>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6"/>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6"/>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6"/>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6"/>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6"/>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6"/>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6"/>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6"/>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6"/>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6"/>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6"/>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6"/>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6"/>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6"/>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6"/>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6"/>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6"/>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6"/>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6"/>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6"/>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9" name="Google Shape;4209;p6"/>
          <p:cNvGrpSpPr/>
          <p:nvPr/>
        </p:nvGrpSpPr>
        <p:grpSpPr>
          <a:xfrm flipH="1">
            <a:off x="6365673" y="3938138"/>
            <a:ext cx="811246" cy="1205364"/>
            <a:chOff x="8044750" y="-1789024"/>
            <a:chExt cx="811246" cy="1205364"/>
          </a:xfrm>
        </p:grpSpPr>
        <p:sp>
          <p:nvSpPr>
            <p:cNvPr id="4210" name="Google Shape;4210;p6"/>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6"/>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6"/>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6"/>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6"/>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6"/>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6"/>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6"/>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6"/>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6"/>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6"/>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6"/>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6"/>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6"/>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6"/>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6"/>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6"/>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6"/>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6"/>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6"/>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30" name="Google Shape;4230;p6"/>
          <p:cNvPicPr preferRelativeResize="0"/>
          <p:nvPr/>
        </p:nvPicPr>
        <p:blipFill rotWithShape="1">
          <a:blip r:embed="rId3">
            <a:alphaModFix/>
          </a:blip>
          <a:srcRect b="0" l="0" r="0" t="0"/>
          <a:stretch/>
        </p:blipFill>
        <p:spPr>
          <a:xfrm>
            <a:off x="4632350" y="1261550"/>
            <a:ext cx="4008049" cy="2886201"/>
          </a:xfrm>
          <a:prstGeom prst="rect">
            <a:avLst/>
          </a:prstGeom>
          <a:noFill/>
          <a:ln>
            <a:noFill/>
          </a:ln>
        </p:spPr>
      </p:pic>
      <p:sp>
        <p:nvSpPr>
          <p:cNvPr id="4231" name="Google Shape;4231;p6"/>
          <p:cNvSpPr txBox="1"/>
          <p:nvPr/>
        </p:nvSpPr>
        <p:spPr>
          <a:xfrm>
            <a:off x="589475" y="1189650"/>
            <a:ext cx="4370700" cy="2361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AFC6FD"/>
                </a:solidFill>
                <a:latin typeface="M PLUS 1p"/>
                <a:ea typeface="M PLUS 1p"/>
                <a:cs typeface="M PLUS 1p"/>
                <a:sym typeface="M PLUS 1p"/>
              </a:rPr>
              <a:t>Raw Data:</a:t>
            </a:r>
            <a:r>
              <a:rPr b="0" i="0" lang="en" sz="1400" u="none" cap="none" strike="noStrike">
                <a:solidFill>
                  <a:srgbClr val="AFC6FD"/>
                </a:solidFill>
                <a:latin typeface="M PLUS 1p"/>
                <a:ea typeface="M PLUS 1p"/>
                <a:cs typeface="M PLUS 1p"/>
                <a:sym typeface="M PLUS 1p"/>
              </a:rPr>
              <a:t> </a:t>
            </a:r>
            <a:r>
              <a:rPr b="0" i="0" lang="en" sz="1400" u="none" cap="none" strike="noStrike">
                <a:solidFill>
                  <a:schemeClr val="dk2"/>
                </a:solidFill>
                <a:latin typeface="M PLUS 1p"/>
                <a:ea typeface="M PLUS 1p"/>
                <a:cs typeface="M PLUS 1p"/>
                <a:sym typeface="M PLUS 1p"/>
              </a:rPr>
              <a:t>22 Columns, 129455 Rows</a:t>
            </a:r>
            <a:endParaRPr b="0" i="0" sz="1400" u="none" cap="none" strike="noStrike">
              <a:solidFill>
                <a:schemeClr val="dk2"/>
              </a:solidFill>
              <a:latin typeface="M PLUS 1p"/>
              <a:ea typeface="M PLUS 1p"/>
              <a:cs typeface="M PLUS 1p"/>
              <a:sym typeface="M PLUS 1p"/>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AFC6FD"/>
                </a:solidFill>
                <a:latin typeface="M PLUS 1p"/>
                <a:ea typeface="M PLUS 1p"/>
                <a:cs typeface="M PLUS 1p"/>
                <a:sym typeface="M PLUS 1p"/>
              </a:rPr>
              <a:t>Source:</a:t>
            </a:r>
            <a:r>
              <a:rPr b="0" i="0" lang="en" sz="1400" u="none" cap="none" strike="noStrike">
                <a:solidFill>
                  <a:schemeClr val="dk2"/>
                </a:solidFill>
                <a:latin typeface="M PLUS 1p"/>
                <a:ea typeface="M PLUS 1p"/>
                <a:cs typeface="M PLUS 1p"/>
                <a:sym typeface="M PLUS 1p"/>
              </a:rPr>
              <a:t> Kaggle, scraped from AirlineQuality.com</a:t>
            </a:r>
            <a:endParaRPr b="0" i="0" sz="1400" u="none" cap="none" strike="noStrike">
              <a:solidFill>
                <a:schemeClr val="dk2"/>
              </a:solidFill>
              <a:latin typeface="M PLUS 1p"/>
              <a:ea typeface="M PLUS 1p"/>
              <a:cs typeface="M PLUS 1p"/>
              <a:sym typeface="M PLUS 1p"/>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9BB9FD"/>
                </a:solidFill>
                <a:latin typeface="M PLUS 1p"/>
                <a:ea typeface="M PLUS 1p"/>
                <a:cs typeface="M PLUS 1p"/>
                <a:sym typeface="M PLUS 1p"/>
              </a:rPr>
              <a:t>Cleaned Data:</a:t>
            </a:r>
            <a:r>
              <a:rPr b="1" i="0" lang="en" sz="1400" u="none" cap="none" strike="noStrike">
                <a:solidFill>
                  <a:schemeClr val="dk2"/>
                </a:solidFill>
                <a:latin typeface="M PLUS 1p"/>
                <a:ea typeface="M PLUS 1p"/>
                <a:cs typeface="M PLUS 1p"/>
                <a:sym typeface="M PLUS 1p"/>
              </a:rPr>
              <a:t> </a:t>
            </a:r>
            <a:r>
              <a:rPr b="0" i="0" lang="en" sz="1400" u="none" cap="none" strike="noStrike">
                <a:solidFill>
                  <a:schemeClr val="dk2"/>
                </a:solidFill>
                <a:latin typeface="M PLUS 1p"/>
                <a:ea typeface="M PLUS 1p"/>
                <a:cs typeface="M PLUS 1p"/>
                <a:sym typeface="M PLUS 1p"/>
              </a:rPr>
              <a:t>17 Columns, 91145 rows</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5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Numerical: 8</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5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Categorical: 9 </a:t>
            </a:r>
            <a:endParaRPr b="0" i="0" sz="1400" u="none" cap="none" strike="noStrike">
              <a:solidFill>
                <a:schemeClr val="dk2"/>
              </a:solidFill>
              <a:latin typeface="M PLUS 1p"/>
              <a:ea typeface="M PLUS 1p"/>
              <a:cs typeface="M PLUS 1p"/>
              <a:sym typeface="M PLUS 1p"/>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AFC6FD"/>
                </a:solidFill>
                <a:latin typeface="M PLUS 1p"/>
                <a:ea typeface="M PLUS 1p"/>
                <a:cs typeface="M PLUS 1p"/>
                <a:sym typeface="M PLUS 1p"/>
              </a:rPr>
              <a:t>Outcome Variable:</a:t>
            </a:r>
            <a:r>
              <a:rPr b="0" i="0" lang="en" sz="1400" u="none" cap="none" strike="noStrike">
                <a:solidFill>
                  <a:srgbClr val="272727"/>
                </a:solidFill>
                <a:latin typeface="M PLUS 1p"/>
                <a:ea typeface="M PLUS 1p"/>
                <a:cs typeface="M PLUS 1p"/>
                <a:sym typeface="M PLUS 1p"/>
              </a:rPr>
              <a:t>’OverallScore’ Rating</a:t>
            </a:r>
            <a:endParaRPr b="0" i="0" sz="1400" u="none" cap="none" strike="noStrike">
              <a:solidFill>
                <a:srgbClr val="272727"/>
              </a:solidFill>
              <a:latin typeface="M PLUS 1p"/>
              <a:ea typeface="M PLUS 1p"/>
              <a:cs typeface="M PLUS 1p"/>
              <a:sym typeface="M PLUS 1p"/>
            </a:endParaRPr>
          </a:p>
          <a:p>
            <a:pPr indent="-317500" lvl="0" marL="457200" marR="0" rtl="0" algn="l">
              <a:lnSpc>
                <a:spcPct val="150000"/>
              </a:lnSpc>
              <a:spcBef>
                <a:spcPts val="0"/>
              </a:spcBef>
              <a:spcAft>
                <a:spcPts val="0"/>
              </a:spcAft>
              <a:buClr>
                <a:srgbClr val="272727"/>
              </a:buClr>
              <a:buSzPts val="1400"/>
              <a:buFont typeface="M PLUS 1p"/>
              <a:buChar char="●"/>
            </a:pPr>
            <a:r>
              <a:rPr b="0" i="0" lang="en" sz="1400" u="none" cap="none" strike="noStrike">
                <a:solidFill>
                  <a:srgbClr val="272727"/>
                </a:solidFill>
                <a:latin typeface="M PLUS 1p"/>
                <a:ea typeface="M PLUS 1p"/>
                <a:cs typeface="M PLUS 1p"/>
                <a:sym typeface="M PLUS 1p"/>
              </a:rPr>
              <a:t>Scale from 1.0 to 10.0, with 10.0 as satisfied and 1.0 as unsatisfied</a:t>
            </a:r>
            <a:endParaRPr b="0" i="0" sz="1400" u="none" cap="none" strike="noStrike">
              <a:solidFill>
                <a:srgbClr val="272727"/>
              </a:solidFill>
              <a:latin typeface="M PLUS 1p"/>
              <a:ea typeface="M PLUS 1p"/>
              <a:cs typeface="M PLUS 1p"/>
              <a:sym typeface="M PLUS 1p"/>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5" name="Shape 4235"/>
        <p:cNvGrpSpPr/>
        <p:nvPr/>
      </p:nvGrpSpPr>
      <p:grpSpPr>
        <a:xfrm>
          <a:off x="0" y="0"/>
          <a:ext cx="0" cy="0"/>
          <a:chOff x="0" y="0"/>
          <a:chExt cx="0" cy="0"/>
        </a:xfrm>
      </p:grpSpPr>
      <p:sp>
        <p:nvSpPr>
          <p:cNvPr id="4236" name="Google Shape;4236;p7"/>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4000"/>
              <a:t>Data Cleaning</a:t>
            </a:r>
            <a:endParaRPr sz="4000"/>
          </a:p>
        </p:txBody>
      </p:sp>
      <p:grpSp>
        <p:nvGrpSpPr>
          <p:cNvPr id="4237" name="Google Shape;4237;p7"/>
          <p:cNvGrpSpPr/>
          <p:nvPr/>
        </p:nvGrpSpPr>
        <p:grpSpPr>
          <a:xfrm>
            <a:off x="8679220" y="3197463"/>
            <a:ext cx="665236" cy="1946062"/>
            <a:chOff x="8991157" y="-2384450"/>
            <a:chExt cx="665236" cy="1946062"/>
          </a:xfrm>
        </p:grpSpPr>
        <p:sp>
          <p:nvSpPr>
            <p:cNvPr id="4238" name="Google Shape;4238;p7"/>
            <p:cNvSpPr/>
            <p:nvPr/>
          </p:nvSpPr>
          <p:spPr>
            <a:xfrm>
              <a:off x="8991157" y="-2114777"/>
              <a:ext cx="652289" cy="1676389"/>
            </a:xfrm>
            <a:custGeom>
              <a:rect b="b" l="l" r="r" t="t"/>
              <a:pathLst>
                <a:path extrusionOk="0" h="45317" w="17633">
                  <a:moveTo>
                    <a:pt x="0" y="0"/>
                  </a:moveTo>
                  <a:lnTo>
                    <a:pt x="0" y="45316"/>
                  </a:lnTo>
                  <a:lnTo>
                    <a:pt x="17633" y="45316"/>
                  </a:lnTo>
                  <a:lnTo>
                    <a:pt x="1763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7"/>
            <p:cNvSpPr/>
            <p:nvPr/>
          </p:nvSpPr>
          <p:spPr>
            <a:xfrm>
              <a:off x="8991157" y="-2114777"/>
              <a:ext cx="652289" cy="1676389"/>
            </a:xfrm>
            <a:custGeom>
              <a:rect b="b" l="l" r="r" t="t"/>
              <a:pathLst>
                <a:path extrusionOk="0" fill="none" h="45317" w="17633">
                  <a:moveTo>
                    <a:pt x="17633" y="0"/>
                  </a:moveTo>
                  <a:lnTo>
                    <a:pt x="0" y="0"/>
                  </a:lnTo>
                  <a:lnTo>
                    <a:pt x="0" y="45316"/>
                  </a:lnTo>
                  <a:lnTo>
                    <a:pt x="17633" y="45316"/>
                  </a:lnTo>
                  <a:lnTo>
                    <a:pt x="1763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7"/>
            <p:cNvSpPr/>
            <p:nvPr/>
          </p:nvSpPr>
          <p:spPr>
            <a:xfrm>
              <a:off x="8991157" y="-2114777"/>
              <a:ext cx="165430" cy="1676389"/>
            </a:xfrm>
            <a:custGeom>
              <a:rect b="b" l="l" r="r" t="t"/>
              <a:pathLst>
                <a:path extrusionOk="0" h="45317" w="4472">
                  <a:moveTo>
                    <a:pt x="0" y="0"/>
                  </a:moveTo>
                  <a:lnTo>
                    <a:pt x="0" y="45316"/>
                  </a:lnTo>
                  <a:lnTo>
                    <a:pt x="4471" y="45316"/>
                  </a:lnTo>
                  <a:lnTo>
                    <a:pt x="4471"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7"/>
            <p:cNvSpPr/>
            <p:nvPr/>
          </p:nvSpPr>
          <p:spPr>
            <a:xfrm>
              <a:off x="8991157" y="-2114777"/>
              <a:ext cx="165430" cy="1676389"/>
            </a:xfrm>
            <a:custGeom>
              <a:rect b="b" l="l" r="r" t="t"/>
              <a:pathLst>
                <a:path extrusionOk="0" fill="none" h="45317" w="4472">
                  <a:moveTo>
                    <a:pt x="4471" y="0"/>
                  </a:moveTo>
                  <a:lnTo>
                    <a:pt x="0" y="0"/>
                  </a:lnTo>
                  <a:lnTo>
                    <a:pt x="0" y="45316"/>
                  </a:lnTo>
                  <a:lnTo>
                    <a:pt x="4471" y="45316"/>
                  </a:lnTo>
                  <a:lnTo>
                    <a:pt x="447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7"/>
            <p:cNvSpPr/>
            <p:nvPr/>
          </p:nvSpPr>
          <p:spPr>
            <a:xfrm>
              <a:off x="9477271" y="-2114777"/>
              <a:ext cx="166170" cy="1676389"/>
            </a:xfrm>
            <a:custGeom>
              <a:rect b="b" l="l" r="r" t="t"/>
              <a:pathLst>
                <a:path extrusionOk="0" h="45317" w="4492">
                  <a:moveTo>
                    <a:pt x="1" y="0"/>
                  </a:moveTo>
                  <a:lnTo>
                    <a:pt x="1" y="45316"/>
                  </a:lnTo>
                  <a:lnTo>
                    <a:pt x="4492" y="45316"/>
                  </a:lnTo>
                  <a:lnTo>
                    <a:pt x="449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7"/>
            <p:cNvSpPr/>
            <p:nvPr/>
          </p:nvSpPr>
          <p:spPr>
            <a:xfrm>
              <a:off x="9477271" y="-2114777"/>
              <a:ext cx="166170" cy="1676389"/>
            </a:xfrm>
            <a:custGeom>
              <a:rect b="b" l="l" r="r" t="t"/>
              <a:pathLst>
                <a:path extrusionOk="0" fill="none" h="45317" w="4492">
                  <a:moveTo>
                    <a:pt x="4492" y="0"/>
                  </a:moveTo>
                  <a:lnTo>
                    <a:pt x="1" y="0"/>
                  </a:lnTo>
                  <a:lnTo>
                    <a:pt x="1" y="45316"/>
                  </a:lnTo>
                  <a:lnTo>
                    <a:pt x="4492" y="45316"/>
                  </a:lnTo>
                  <a:lnTo>
                    <a:pt x="449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7"/>
            <p:cNvSpPr/>
            <p:nvPr/>
          </p:nvSpPr>
          <p:spPr>
            <a:xfrm>
              <a:off x="8991157" y="-2114777"/>
              <a:ext cx="146712" cy="1676389"/>
            </a:xfrm>
            <a:custGeom>
              <a:rect b="b" l="l" r="r" t="t"/>
              <a:pathLst>
                <a:path extrusionOk="0" h="45317" w="3966">
                  <a:moveTo>
                    <a:pt x="0" y="0"/>
                  </a:moveTo>
                  <a:lnTo>
                    <a:pt x="0" y="45316"/>
                  </a:lnTo>
                  <a:lnTo>
                    <a:pt x="3966" y="45316"/>
                  </a:lnTo>
                  <a:lnTo>
                    <a:pt x="396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7"/>
            <p:cNvSpPr/>
            <p:nvPr/>
          </p:nvSpPr>
          <p:spPr>
            <a:xfrm>
              <a:off x="9047940" y="-2114777"/>
              <a:ext cx="33145" cy="1676389"/>
            </a:xfrm>
            <a:custGeom>
              <a:rect b="b" l="l" r="r" t="t"/>
              <a:pathLst>
                <a:path extrusionOk="0" h="45317" w="896">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7"/>
            <p:cNvSpPr/>
            <p:nvPr/>
          </p:nvSpPr>
          <p:spPr>
            <a:xfrm>
              <a:off x="9496692" y="-2114777"/>
              <a:ext cx="146749" cy="1676389"/>
            </a:xfrm>
            <a:custGeom>
              <a:rect b="b" l="l" r="r" t="t"/>
              <a:pathLst>
                <a:path extrusionOk="0" h="45317" w="3967">
                  <a:moveTo>
                    <a:pt x="1" y="0"/>
                  </a:moveTo>
                  <a:lnTo>
                    <a:pt x="1" y="45316"/>
                  </a:lnTo>
                  <a:lnTo>
                    <a:pt x="3967" y="45316"/>
                  </a:lnTo>
                  <a:lnTo>
                    <a:pt x="39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7"/>
            <p:cNvSpPr/>
            <p:nvPr/>
          </p:nvSpPr>
          <p:spPr>
            <a:xfrm>
              <a:off x="9098287" y="-2283794"/>
              <a:ext cx="197799" cy="169056"/>
            </a:xfrm>
            <a:custGeom>
              <a:rect b="b" l="l" r="r" t="t"/>
              <a:pathLst>
                <a:path extrusionOk="0" h="4570" w="5347">
                  <a:moveTo>
                    <a:pt x="1" y="1"/>
                  </a:moveTo>
                  <a:lnTo>
                    <a:pt x="1" y="4569"/>
                  </a:lnTo>
                  <a:lnTo>
                    <a:pt x="5347" y="4569"/>
                  </a:lnTo>
                  <a:lnTo>
                    <a:pt x="534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7"/>
            <p:cNvSpPr/>
            <p:nvPr/>
          </p:nvSpPr>
          <p:spPr>
            <a:xfrm>
              <a:off x="9202568" y="-2033505"/>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7"/>
            <p:cNvSpPr/>
            <p:nvPr/>
          </p:nvSpPr>
          <p:spPr>
            <a:xfrm>
              <a:off x="9202568" y="-2033505"/>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7"/>
            <p:cNvSpPr/>
            <p:nvPr/>
          </p:nvSpPr>
          <p:spPr>
            <a:xfrm>
              <a:off x="9202568" y="-1809148"/>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7"/>
            <p:cNvSpPr/>
            <p:nvPr/>
          </p:nvSpPr>
          <p:spPr>
            <a:xfrm>
              <a:off x="9202568" y="-1809148"/>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7"/>
            <p:cNvSpPr/>
            <p:nvPr/>
          </p:nvSpPr>
          <p:spPr>
            <a:xfrm>
              <a:off x="9202568" y="-1585493"/>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7"/>
            <p:cNvSpPr/>
            <p:nvPr/>
          </p:nvSpPr>
          <p:spPr>
            <a:xfrm>
              <a:off x="9202568" y="-1585493"/>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7"/>
            <p:cNvSpPr/>
            <p:nvPr/>
          </p:nvSpPr>
          <p:spPr>
            <a:xfrm>
              <a:off x="9202568" y="-1361099"/>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7"/>
            <p:cNvSpPr/>
            <p:nvPr/>
          </p:nvSpPr>
          <p:spPr>
            <a:xfrm>
              <a:off x="9202568" y="-1361099"/>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7"/>
            <p:cNvSpPr/>
            <p:nvPr/>
          </p:nvSpPr>
          <p:spPr>
            <a:xfrm>
              <a:off x="9202568" y="-1137444"/>
              <a:ext cx="229464" cy="121557"/>
            </a:xfrm>
            <a:custGeom>
              <a:rect b="b" l="l" r="r" t="t"/>
              <a:pathLst>
                <a:path extrusionOk="0" h="3286" w="6203">
                  <a:moveTo>
                    <a:pt x="1" y="0"/>
                  </a:moveTo>
                  <a:lnTo>
                    <a:pt x="1" y="3285"/>
                  </a:lnTo>
                  <a:lnTo>
                    <a:pt x="6202" y="328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7"/>
            <p:cNvSpPr/>
            <p:nvPr/>
          </p:nvSpPr>
          <p:spPr>
            <a:xfrm>
              <a:off x="9202568" y="-1137444"/>
              <a:ext cx="229464" cy="121557"/>
            </a:xfrm>
            <a:custGeom>
              <a:rect b="b" l="l" r="r" t="t"/>
              <a:pathLst>
                <a:path extrusionOk="0" fill="none" h="3286" w="6203">
                  <a:moveTo>
                    <a:pt x="6202" y="0"/>
                  </a:moveTo>
                  <a:lnTo>
                    <a:pt x="1" y="0"/>
                  </a:lnTo>
                  <a:lnTo>
                    <a:pt x="1" y="3285"/>
                  </a:lnTo>
                  <a:lnTo>
                    <a:pt x="6202" y="328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7"/>
            <p:cNvSpPr/>
            <p:nvPr/>
          </p:nvSpPr>
          <p:spPr>
            <a:xfrm>
              <a:off x="9202568" y="-913790"/>
              <a:ext cx="229464" cy="122260"/>
            </a:xfrm>
            <a:custGeom>
              <a:rect b="b" l="l" r="r" t="t"/>
              <a:pathLst>
                <a:path extrusionOk="0" h="3305" w="6203">
                  <a:moveTo>
                    <a:pt x="1" y="0"/>
                  </a:moveTo>
                  <a:lnTo>
                    <a:pt x="1" y="3305"/>
                  </a:lnTo>
                  <a:lnTo>
                    <a:pt x="6202" y="3305"/>
                  </a:lnTo>
                  <a:lnTo>
                    <a:pt x="62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7"/>
            <p:cNvSpPr/>
            <p:nvPr/>
          </p:nvSpPr>
          <p:spPr>
            <a:xfrm>
              <a:off x="9202568" y="-913790"/>
              <a:ext cx="229464" cy="122260"/>
            </a:xfrm>
            <a:custGeom>
              <a:rect b="b" l="l" r="r" t="t"/>
              <a:pathLst>
                <a:path extrusionOk="0" fill="none" h="3305" w="6203">
                  <a:moveTo>
                    <a:pt x="6202" y="0"/>
                  </a:moveTo>
                  <a:lnTo>
                    <a:pt x="1" y="0"/>
                  </a:lnTo>
                  <a:lnTo>
                    <a:pt x="1" y="3305"/>
                  </a:lnTo>
                  <a:lnTo>
                    <a:pt x="6202" y="3305"/>
                  </a:lnTo>
                  <a:lnTo>
                    <a:pt x="6202"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7"/>
            <p:cNvSpPr/>
            <p:nvPr/>
          </p:nvSpPr>
          <p:spPr>
            <a:xfrm>
              <a:off x="9202568" y="-689432"/>
              <a:ext cx="229464" cy="121557"/>
            </a:xfrm>
            <a:custGeom>
              <a:rect b="b" l="l" r="r" t="t"/>
              <a:pathLst>
                <a:path extrusionOk="0" h="3286" w="6203">
                  <a:moveTo>
                    <a:pt x="1" y="1"/>
                  </a:moveTo>
                  <a:lnTo>
                    <a:pt x="1" y="3286"/>
                  </a:lnTo>
                  <a:lnTo>
                    <a:pt x="6202" y="3286"/>
                  </a:lnTo>
                  <a:lnTo>
                    <a:pt x="62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7"/>
            <p:cNvSpPr/>
            <p:nvPr/>
          </p:nvSpPr>
          <p:spPr>
            <a:xfrm>
              <a:off x="9202568" y="-689432"/>
              <a:ext cx="229464" cy="121557"/>
            </a:xfrm>
            <a:custGeom>
              <a:rect b="b" l="l" r="r" t="t"/>
              <a:pathLst>
                <a:path extrusionOk="0" fill="none" h="3286" w="6203">
                  <a:moveTo>
                    <a:pt x="6202" y="1"/>
                  </a:moveTo>
                  <a:lnTo>
                    <a:pt x="1" y="1"/>
                  </a:lnTo>
                  <a:lnTo>
                    <a:pt x="1" y="3286"/>
                  </a:lnTo>
                  <a:lnTo>
                    <a:pt x="6202" y="3286"/>
                  </a:lnTo>
                  <a:lnTo>
                    <a:pt x="620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7"/>
            <p:cNvSpPr/>
            <p:nvPr/>
          </p:nvSpPr>
          <p:spPr>
            <a:xfrm>
              <a:off x="9553512" y="-2114777"/>
              <a:ext cx="33108" cy="1676389"/>
            </a:xfrm>
            <a:custGeom>
              <a:rect b="b" l="l" r="r" t="t"/>
              <a:pathLst>
                <a:path extrusionOk="0" h="45317" w="895">
                  <a:moveTo>
                    <a:pt x="1" y="0"/>
                  </a:moveTo>
                  <a:lnTo>
                    <a:pt x="1" y="45316"/>
                  </a:lnTo>
                  <a:lnTo>
                    <a:pt x="895" y="45316"/>
                  </a:lnTo>
                  <a:lnTo>
                    <a:pt x="895" y="0"/>
                  </a:lnTo>
                  <a:close/>
                </a:path>
              </a:pathLst>
            </a:custGeom>
            <a:solidFill>
              <a:srgbClr val="DAE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7"/>
            <p:cNvSpPr/>
            <p:nvPr/>
          </p:nvSpPr>
          <p:spPr>
            <a:xfrm>
              <a:off x="9098287" y="-2384450"/>
              <a:ext cx="438028" cy="269712"/>
            </a:xfrm>
            <a:custGeom>
              <a:rect b="b" l="l" r="r" t="t"/>
              <a:pathLst>
                <a:path extrusionOk="0" h="7291" w="11841">
                  <a:moveTo>
                    <a:pt x="4550" y="0"/>
                  </a:moveTo>
                  <a:lnTo>
                    <a:pt x="4550" y="6046"/>
                  </a:lnTo>
                  <a:lnTo>
                    <a:pt x="1" y="6046"/>
                  </a:lnTo>
                  <a:lnTo>
                    <a:pt x="1" y="7290"/>
                  </a:lnTo>
                  <a:lnTo>
                    <a:pt x="11840" y="7290"/>
                  </a:lnTo>
                  <a:lnTo>
                    <a:pt x="11840" y="6046"/>
                  </a:lnTo>
                  <a:lnTo>
                    <a:pt x="118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7"/>
            <p:cNvSpPr/>
            <p:nvPr/>
          </p:nvSpPr>
          <p:spPr>
            <a:xfrm>
              <a:off x="9296047" y="-2384450"/>
              <a:ext cx="240266" cy="225839"/>
            </a:xfrm>
            <a:custGeom>
              <a:rect b="b" l="l" r="r" t="t"/>
              <a:pathLst>
                <a:path extrusionOk="0" h="6105" w="6495">
                  <a:moveTo>
                    <a:pt x="1" y="0"/>
                  </a:moveTo>
                  <a:lnTo>
                    <a:pt x="1" y="6104"/>
                  </a:lnTo>
                  <a:lnTo>
                    <a:pt x="6494" y="6104"/>
                  </a:lnTo>
                  <a:lnTo>
                    <a:pt x="649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7"/>
            <p:cNvSpPr/>
            <p:nvPr/>
          </p:nvSpPr>
          <p:spPr>
            <a:xfrm>
              <a:off x="8991860" y="-2165826"/>
              <a:ext cx="664533" cy="51087"/>
            </a:xfrm>
            <a:custGeom>
              <a:rect b="b" l="l" r="r" t="t"/>
              <a:pathLst>
                <a:path extrusionOk="0" h="1381" w="17964">
                  <a:moveTo>
                    <a:pt x="1" y="0"/>
                  </a:moveTo>
                  <a:lnTo>
                    <a:pt x="1" y="194"/>
                  </a:lnTo>
                  <a:lnTo>
                    <a:pt x="1031" y="194"/>
                  </a:lnTo>
                  <a:lnTo>
                    <a:pt x="1031" y="1380"/>
                  </a:lnTo>
                  <a:lnTo>
                    <a:pt x="1225" y="1380"/>
                  </a:lnTo>
                  <a:lnTo>
                    <a:pt x="1225" y="194"/>
                  </a:lnTo>
                  <a:lnTo>
                    <a:pt x="2372" y="194"/>
                  </a:lnTo>
                  <a:lnTo>
                    <a:pt x="2372" y="1380"/>
                  </a:lnTo>
                  <a:lnTo>
                    <a:pt x="2567" y="1380"/>
                  </a:lnTo>
                  <a:lnTo>
                    <a:pt x="2567" y="194"/>
                  </a:lnTo>
                  <a:lnTo>
                    <a:pt x="3830" y="194"/>
                  </a:lnTo>
                  <a:lnTo>
                    <a:pt x="3830" y="1380"/>
                  </a:lnTo>
                  <a:lnTo>
                    <a:pt x="4005" y="1380"/>
                  </a:lnTo>
                  <a:lnTo>
                    <a:pt x="4005" y="194"/>
                  </a:lnTo>
                  <a:lnTo>
                    <a:pt x="5269" y="194"/>
                  </a:lnTo>
                  <a:lnTo>
                    <a:pt x="5269" y="1380"/>
                  </a:lnTo>
                  <a:lnTo>
                    <a:pt x="5463" y="1380"/>
                  </a:lnTo>
                  <a:lnTo>
                    <a:pt x="5463" y="194"/>
                  </a:lnTo>
                  <a:lnTo>
                    <a:pt x="6708" y="194"/>
                  </a:lnTo>
                  <a:lnTo>
                    <a:pt x="6708" y="1380"/>
                  </a:lnTo>
                  <a:lnTo>
                    <a:pt x="6902" y="1380"/>
                  </a:lnTo>
                  <a:lnTo>
                    <a:pt x="6902" y="194"/>
                  </a:lnTo>
                  <a:lnTo>
                    <a:pt x="8166" y="194"/>
                  </a:lnTo>
                  <a:lnTo>
                    <a:pt x="8166" y="1380"/>
                  </a:lnTo>
                  <a:lnTo>
                    <a:pt x="8341" y="1380"/>
                  </a:lnTo>
                  <a:lnTo>
                    <a:pt x="8341" y="194"/>
                  </a:lnTo>
                  <a:lnTo>
                    <a:pt x="9604" y="194"/>
                  </a:lnTo>
                  <a:lnTo>
                    <a:pt x="9604" y="1380"/>
                  </a:lnTo>
                  <a:lnTo>
                    <a:pt x="9799" y="1380"/>
                  </a:lnTo>
                  <a:lnTo>
                    <a:pt x="9799" y="194"/>
                  </a:lnTo>
                  <a:lnTo>
                    <a:pt x="11062" y="194"/>
                  </a:lnTo>
                  <a:lnTo>
                    <a:pt x="11062" y="1380"/>
                  </a:lnTo>
                  <a:lnTo>
                    <a:pt x="11237" y="1380"/>
                  </a:lnTo>
                  <a:lnTo>
                    <a:pt x="11237" y="194"/>
                  </a:lnTo>
                  <a:lnTo>
                    <a:pt x="12501" y="194"/>
                  </a:lnTo>
                  <a:lnTo>
                    <a:pt x="12501" y="1380"/>
                  </a:lnTo>
                  <a:lnTo>
                    <a:pt x="12676" y="1380"/>
                  </a:lnTo>
                  <a:lnTo>
                    <a:pt x="12676" y="194"/>
                  </a:lnTo>
                  <a:lnTo>
                    <a:pt x="13939" y="194"/>
                  </a:lnTo>
                  <a:lnTo>
                    <a:pt x="13939" y="1380"/>
                  </a:lnTo>
                  <a:lnTo>
                    <a:pt x="14134" y="1380"/>
                  </a:lnTo>
                  <a:lnTo>
                    <a:pt x="14134" y="194"/>
                  </a:lnTo>
                  <a:lnTo>
                    <a:pt x="15397" y="194"/>
                  </a:lnTo>
                  <a:lnTo>
                    <a:pt x="15397" y="1380"/>
                  </a:lnTo>
                  <a:lnTo>
                    <a:pt x="15572" y="1380"/>
                  </a:lnTo>
                  <a:lnTo>
                    <a:pt x="15572" y="194"/>
                  </a:lnTo>
                  <a:lnTo>
                    <a:pt x="16739" y="194"/>
                  </a:lnTo>
                  <a:lnTo>
                    <a:pt x="16739" y="1380"/>
                  </a:lnTo>
                  <a:lnTo>
                    <a:pt x="16914" y="1380"/>
                  </a:lnTo>
                  <a:lnTo>
                    <a:pt x="16914" y="194"/>
                  </a:lnTo>
                  <a:lnTo>
                    <a:pt x="17964" y="194"/>
                  </a:lnTo>
                  <a:lnTo>
                    <a:pt x="179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6" name="Google Shape;4266;p7"/>
          <p:cNvGrpSpPr/>
          <p:nvPr/>
        </p:nvGrpSpPr>
        <p:grpSpPr>
          <a:xfrm flipH="1">
            <a:off x="41073" y="3938138"/>
            <a:ext cx="811246" cy="1205364"/>
            <a:chOff x="8044750" y="-1789024"/>
            <a:chExt cx="811246" cy="1205364"/>
          </a:xfrm>
        </p:grpSpPr>
        <p:sp>
          <p:nvSpPr>
            <p:cNvPr id="4267" name="Google Shape;4267;p7"/>
            <p:cNvSpPr/>
            <p:nvPr/>
          </p:nvSpPr>
          <p:spPr>
            <a:xfrm>
              <a:off x="8064874" y="-1789024"/>
              <a:ext cx="770961" cy="1205364"/>
            </a:xfrm>
            <a:custGeom>
              <a:rect b="b" l="l" r="r" t="t"/>
              <a:pathLst>
                <a:path extrusionOk="0" h="32584" w="20841">
                  <a:moveTo>
                    <a:pt x="1" y="1"/>
                  </a:moveTo>
                  <a:lnTo>
                    <a:pt x="1" y="32583"/>
                  </a:lnTo>
                  <a:lnTo>
                    <a:pt x="20841" y="32583"/>
                  </a:lnTo>
                  <a:lnTo>
                    <a:pt x="208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7"/>
            <p:cNvSpPr/>
            <p:nvPr/>
          </p:nvSpPr>
          <p:spPr>
            <a:xfrm>
              <a:off x="8044750" y="-1789024"/>
              <a:ext cx="811246" cy="56155"/>
            </a:xfrm>
            <a:custGeom>
              <a:rect b="b" l="l" r="r" t="t"/>
              <a:pathLst>
                <a:path extrusionOk="0" h="1518" w="21930">
                  <a:moveTo>
                    <a:pt x="0" y="1"/>
                  </a:moveTo>
                  <a:lnTo>
                    <a:pt x="0" y="1517"/>
                  </a:lnTo>
                  <a:lnTo>
                    <a:pt x="21929" y="1517"/>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7"/>
            <p:cNvSpPr/>
            <p:nvPr/>
          </p:nvSpPr>
          <p:spPr>
            <a:xfrm>
              <a:off x="8044750" y="-13992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7"/>
            <p:cNvSpPr/>
            <p:nvPr/>
          </p:nvSpPr>
          <p:spPr>
            <a:xfrm>
              <a:off x="8161978"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7"/>
            <p:cNvSpPr/>
            <p:nvPr/>
          </p:nvSpPr>
          <p:spPr>
            <a:xfrm>
              <a:off x="8325927" y="-1666765"/>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7"/>
            <p:cNvSpPr/>
            <p:nvPr/>
          </p:nvSpPr>
          <p:spPr>
            <a:xfrm>
              <a:off x="8489914" y="-1666765"/>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7"/>
            <p:cNvSpPr/>
            <p:nvPr/>
          </p:nvSpPr>
          <p:spPr>
            <a:xfrm>
              <a:off x="8653863" y="-1666765"/>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7"/>
            <p:cNvSpPr/>
            <p:nvPr/>
          </p:nvSpPr>
          <p:spPr>
            <a:xfrm>
              <a:off x="8161978"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7"/>
            <p:cNvSpPr/>
            <p:nvPr/>
          </p:nvSpPr>
          <p:spPr>
            <a:xfrm>
              <a:off x="8325927" y="-15330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7"/>
            <p:cNvSpPr/>
            <p:nvPr/>
          </p:nvSpPr>
          <p:spPr>
            <a:xfrm>
              <a:off x="8489914" y="-15330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7"/>
            <p:cNvSpPr/>
            <p:nvPr/>
          </p:nvSpPr>
          <p:spPr>
            <a:xfrm>
              <a:off x="8653863" y="-15330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7"/>
            <p:cNvSpPr/>
            <p:nvPr/>
          </p:nvSpPr>
          <p:spPr>
            <a:xfrm>
              <a:off x="8044750" y="-974938"/>
              <a:ext cx="811246" cy="113678"/>
            </a:xfrm>
            <a:custGeom>
              <a:rect b="b" l="l" r="r" t="t"/>
              <a:pathLst>
                <a:path extrusionOk="0" h="3073" w="21930">
                  <a:moveTo>
                    <a:pt x="0" y="1"/>
                  </a:moveTo>
                  <a:lnTo>
                    <a:pt x="0" y="3072"/>
                  </a:lnTo>
                  <a:lnTo>
                    <a:pt x="21929" y="3072"/>
                  </a:lnTo>
                  <a:lnTo>
                    <a:pt x="2192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7"/>
            <p:cNvSpPr/>
            <p:nvPr/>
          </p:nvSpPr>
          <p:spPr>
            <a:xfrm>
              <a:off x="8161978"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7"/>
            <p:cNvSpPr/>
            <p:nvPr/>
          </p:nvSpPr>
          <p:spPr>
            <a:xfrm>
              <a:off x="8325927" y="-1242465"/>
              <a:ext cx="84898" cy="90669"/>
            </a:xfrm>
            <a:custGeom>
              <a:rect b="b" l="l" r="r" t="t"/>
              <a:pathLst>
                <a:path extrusionOk="0" h="2451" w="2295">
                  <a:moveTo>
                    <a:pt x="1" y="1"/>
                  </a:moveTo>
                  <a:lnTo>
                    <a:pt x="1" y="2450"/>
                  </a:lnTo>
                  <a:lnTo>
                    <a:pt x="2295" y="245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7"/>
            <p:cNvSpPr/>
            <p:nvPr/>
          </p:nvSpPr>
          <p:spPr>
            <a:xfrm>
              <a:off x="8489914" y="-1242465"/>
              <a:ext cx="84898" cy="90669"/>
            </a:xfrm>
            <a:custGeom>
              <a:rect b="b" l="l" r="r" t="t"/>
              <a:pathLst>
                <a:path extrusionOk="0" h="2451" w="2295">
                  <a:moveTo>
                    <a:pt x="0" y="1"/>
                  </a:moveTo>
                  <a:lnTo>
                    <a:pt x="0"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7"/>
            <p:cNvSpPr/>
            <p:nvPr/>
          </p:nvSpPr>
          <p:spPr>
            <a:xfrm>
              <a:off x="8653863" y="-1242465"/>
              <a:ext cx="84898" cy="90669"/>
            </a:xfrm>
            <a:custGeom>
              <a:rect b="b" l="l" r="r" t="t"/>
              <a:pathLst>
                <a:path extrusionOk="0" h="2451" w="2295">
                  <a:moveTo>
                    <a:pt x="1" y="1"/>
                  </a:moveTo>
                  <a:lnTo>
                    <a:pt x="1" y="2450"/>
                  </a:lnTo>
                  <a:lnTo>
                    <a:pt x="2294" y="245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7"/>
            <p:cNvSpPr/>
            <p:nvPr/>
          </p:nvSpPr>
          <p:spPr>
            <a:xfrm>
              <a:off x="8161978"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7"/>
            <p:cNvSpPr/>
            <p:nvPr/>
          </p:nvSpPr>
          <p:spPr>
            <a:xfrm>
              <a:off x="8325927" y="-1108701"/>
              <a:ext cx="84898" cy="91371"/>
            </a:xfrm>
            <a:custGeom>
              <a:rect b="b" l="l" r="r" t="t"/>
              <a:pathLst>
                <a:path extrusionOk="0" h="2470" w="2295">
                  <a:moveTo>
                    <a:pt x="1" y="1"/>
                  </a:moveTo>
                  <a:lnTo>
                    <a:pt x="1" y="2470"/>
                  </a:lnTo>
                  <a:lnTo>
                    <a:pt x="2295" y="2470"/>
                  </a:lnTo>
                  <a:lnTo>
                    <a:pt x="229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7"/>
            <p:cNvSpPr/>
            <p:nvPr/>
          </p:nvSpPr>
          <p:spPr>
            <a:xfrm>
              <a:off x="8489914" y="-1108701"/>
              <a:ext cx="84898" cy="91371"/>
            </a:xfrm>
            <a:custGeom>
              <a:rect b="b" l="l" r="r" t="t"/>
              <a:pathLst>
                <a:path extrusionOk="0" h="2470" w="2295">
                  <a:moveTo>
                    <a:pt x="0" y="1"/>
                  </a:moveTo>
                  <a:lnTo>
                    <a:pt x="0"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7"/>
            <p:cNvSpPr/>
            <p:nvPr/>
          </p:nvSpPr>
          <p:spPr>
            <a:xfrm>
              <a:off x="8653863" y="-1108701"/>
              <a:ext cx="84898" cy="91371"/>
            </a:xfrm>
            <a:custGeom>
              <a:rect b="b" l="l" r="r" t="t"/>
              <a:pathLst>
                <a:path extrusionOk="0" h="2470" w="2295">
                  <a:moveTo>
                    <a:pt x="1" y="1"/>
                  </a:moveTo>
                  <a:lnTo>
                    <a:pt x="1" y="2470"/>
                  </a:lnTo>
                  <a:lnTo>
                    <a:pt x="2294" y="2470"/>
                  </a:lnTo>
                  <a:lnTo>
                    <a:pt x="22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7" name="Google Shape;4287;p7"/>
          <p:cNvSpPr txBox="1"/>
          <p:nvPr/>
        </p:nvSpPr>
        <p:spPr>
          <a:xfrm>
            <a:off x="420225" y="1220825"/>
            <a:ext cx="3748800" cy="3366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600"/>
              <a:buFont typeface="Arial"/>
              <a:buNone/>
            </a:pPr>
            <a:r>
              <a:rPr b="1" i="0" lang="en" sz="1600" u="none" cap="none" strike="noStrike">
                <a:solidFill>
                  <a:schemeClr val="accent5"/>
                </a:solidFill>
                <a:latin typeface="M PLUS 1p"/>
                <a:ea typeface="M PLUS 1p"/>
                <a:cs typeface="M PLUS 1p"/>
                <a:sym typeface="M PLUS 1p"/>
              </a:rPr>
              <a:t>Data Cleaning Steps:</a:t>
            </a:r>
            <a:endParaRPr b="1" i="0" sz="1600" u="none" cap="none" strike="noStrike">
              <a:solidFill>
                <a:schemeClr val="accent5"/>
              </a:solidFill>
              <a:latin typeface="M PLUS 1p"/>
              <a:ea typeface="M PLUS 1p"/>
              <a:cs typeface="M PLUS 1p"/>
              <a:sym typeface="M PLUS 1p"/>
            </a:endParaRPr>
          </a:p>
          <a:p>
            <a:pPr indent="-317500" lvl="0" marL="914400" marR="0" rtl="0" algn="l">
              <a:lnSpc>
                <a:spcPct val="115000"/>
              </a:lnSpc>
              <a:spcBef>
                <a:spcPts val="0"/>
              </a:spcBef>
              <a:spcAft>
                <a:spcPts val="0"/>
              </a:spcAft>
              <a:buClr>
                <a:schemeClr val="dk2"/>
              </a:buClr>
              <a:buSzPts val="1400"/>
              <a:buFont typeface="M PLUS 1p"/>
              <a:buAutoNum type="arabicPeriod"/>
            </a:pPr>
            <a:r>
              <a:rPr b="0" i="0" lang="en" sz="1400" u="none" cap="none" strike="noStrike">
                <a:solidFill>
                  <a:schemeClr val="dk2"/>
                </a:solidFill>
                <a:latin typeface="M PLUS 1p"/>
                <a:ea typeface="M PLUS 1p"/>
                <a:cs typeface="M PLUS 1p"/>
                <a:sym typeface="M PLUS 1p"/>
              </a:rPr>
              <a:t>Dropping non-relevant columns</a:t>
            </a:r>
            <a:endParaRPr b="0" i="0" sz="1400" u="none" cap="none" strike="noStrike">
              <a:solidFill>
                <a:schemeClr val="dk2"/>
              </a:solidFill>
              <a:latin typeface="M PLUS 1p"/>
              <a:ea typeface="M PLUS 1p"/>
              <a:cs typeface="M PLUS 1p"/>
              <a:sym typeface="M PLUS 1p"/>
            </a:endParaRPr>
          </a:p>
          <a:p>
            <a:pPr indent="-317500" lvl="1" marL="1371600" marR="0" rtl="0" algn="l">
              <a:lnSpc>
                <a:spcPct val="115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Aircraft, AirlineName, DateFlown, DatePub, OriginCountry, Review, Route, Slug, Title, unique_id, TripVerified</a:t>
            </a:r>
            <a:endParaRPr b="0" i="0" sz="1400" u="none" cap="none" strike="noStrike">
              <a:solidFill>
                <a:schemeClr val="dk2"/>
              </a:solidFill>
              <a:latin typeface="M PLUS 1p"/>
              <a:ea typeface="M PLUS 1p"/>
              <a:cs typeface="M PLUS 1p"/>
              <a:sym typeface="M PLUS 1p"/>
            </a:endParaRPr>
          </a:p>
          <a:p>
            <a:pPr indent="-317500" lvl="0" marL="914400" marR="0" rtl="0" algn="l">
              <a:lnSpc>
                <a:spcPct val="115000"/>
              </a:lnSpc>
              <a:spcBef>
                <a:spcPts val="0"/>
              </a:spcBef>
              <a:spcAft>
                <a:spcPts val="0"/>
              </a:spcAft>
              <a:buClr>
                <a:schemeClr val="dk2"/>
              </a:buClr>
              <a:buSzPts val="1400"/>
              <a:buFont typeface="M PLUS 1p"/>
              <a:buAutoNum type="arabicPeriod"/>
            </a:pPr>
            <a:r>
              <a:rPr b="0" i="0" lang="en" sz="1400" u="none" cap="none" strike="noStrike">
                <a:solidFill>
                  <a:schemeClr val="dk2"/>
                </a:solidFill>
                <a:latin typeface="M PLUS 1p"/>
                <a:ea typeface="M PLUS 1p"/>
                <a:cs typeface="M PLUS 1p"/>
                <a:sym typeface="M PLUS 1p"/>
              </a:rPr>
              <a:t>One-hot encoding categorical variables</a:t>
            </a:r>
            <a:endParaRPr b="0" i="0" sz="1400" u="none" cap="none" strike="noStrike">
              <a:solidFill>
                <a:schemeClr val="dk2"/>
              </a:solidFill>
              <a:latin typeface="M PLUS 1p"/>
              <a:ea typeface="M PLUS 1p"/>
              <a:cs typeface="M PLUS 1p"/>
              <a:sym typeface="M PLUS 1p"/>
            </a:endParaRPr>
          </a:p>
          <a:p>
            <a:pPr indent="-317500" lvl="0" marL="914400" marR="0" rtl="0" algn="l">
              <a:lnSpc>
                <a:spcPct val="115000"/>
              </a:lnSpc>
              <a:spcBef>
                <a:spcPts val="0"/>
              </a:spcBef>
              <a:spcAft>
                <a:spcPts val="0"/>
              </a:spcAft>
              <a:buClr>
                <a:schemeClr val="dk2"/>
              </a:buClr>
              <a:buSzPts val="1400"/>
              <a:buFont typeface="M PLUS 1p"/>
              <a:buAutoNum type="arabicPeriod"/>
            </a:pPr>
            <a:r>
              <a:rPr b="0" i="0" lang="en" sz="1400" u="none" cap="none" strike="noStrike">
                <a:solidFill>
                  <a:schemeClr val="dk2"/>
                </a:solidFill>
                <a:latin typeface="M PLUS 1p"/>
                <a:ea typeface="M PLUS 1p"/>
                <a:cs typeface="M PLUS 1p"/>
                <a:sym typeface="M PLUS 1p"/>
              </a:rPr>
              <a:t>Dropping rows with null values</a:t>
            </a:r>
            <a:endParaRPr b="1" i="0" sz="1600" u="none" cap="none" strike="noStrike">
              <a:solidFill>
                <a:schemeClr val="dk2"/>
              </a:solidFill>
              <a:latin typeface="M PLUS 1p"/>
              <a:ea typeface="M PLUS 1p"/>
              <a:cs typeface="M PLUS 1p"/>
              <a:sym typeface="M PLUS 1p"/>
            </a:endParaRPr>
          </a:p>
          <a:p>
            <a:pPr indent="0" lvl="0" marL="0" marR="152400" rtl="0" algn="l">
              <a:lnSpc>
                <a:spcPct val="115000"/>
              </a:lnSpc>
              <a:spcBef>
                <a:spcPts val="0"/>
              </a:spcBef>
              <a:spcAft>
                <a:spcPts val="0"/>
              </a:spcAft>
              <a:buClr>
                <a:srgbClr val="000000"/>
              </a:buClr>
              <a:buSzPts val="1400"/>
              <a:buFont typeface="Arial"/>
              <a:buNone/>
            </a:pPr>
            <a:r>
              <a:t/>
            </a:r>
            <a:endParaRPr b="1" i="0" sz="1400" u="none" cap="none" strike="noStrike">
              <a:solidFill>
                <a:srgbClr val="202124"/>
              </a:solidFill>
              <a:highlight>
                <a:srgbClr val="FFFFFF"/>
              </a:highlight>
              <a:latin typeface="Arial"/>
              <a:ea typeface="Arial"/>
              <a:cs typeface="Arial"/>
              <a:sym typeface="Arial"/>
            </a:endParaRPr>
          </a:p>
        </p:txBody>
      </p:sp>
      <p:sp>
        <p:nvSpPr>
          <p:cNvPr id="4288" name="Google Shape;4288;p7"/>
          <p:cNvSpPr txBox="1"/>
          <p:nvPr/>
        </p:nvSpPr>
        <p:spPr>
          <a:xfrm>
            <a:off x="4614300" y="1220815"/>
            <a:ext cx="4052700" cy="336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accent5"/>
                </a:solidFill>
                <a:latin typeface="M PLUS 1p"/>
                <a:ea typeface="M PLUS 1p"/>
                <a:cs typeface="M PLUS 1p"/>
                <a:sym typeface="M PLUS 1p"/>
              </a:rPr>
              <a:t>Final Columns: </a:t>
            </a:r>
            <a:endParaRPr b="1" i="0" sz="1600" u="none" cap="none" strike="noStrike">
              <a:solidFill>
                <a:schemeClr val="accent5"/>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Entertainment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Food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Ground Service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Overall Score </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Recommended</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Seat Comfort Rating </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Service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Value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Wifi Rating</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Cabin Type: Business, Economy and First Class </a:t>
            </a:r>
            <a:endParaRPr b="0" i="0" sz="1400" u="none" cap="none" strike="noStrike">
              <a:solidFill>
                <a:schemeClr val="dk2"/>
              </a:solidFill>
              <a:latin typeface="M PLUS 1p"/>
              <a:ea typeface="M PLUS 1p"/>
              <a:cs typeface="M PLUS 1p"/>
              <a:sym typeface="M PLUS 1p"/>
            </a:endParaRPr>
          </a:p>
          <a:p>
            <a:pPr indent="-317500" lvl="0" marL="457200" marR="0" rtl="0" algn="l">
              <a:lnSpc>
                <a:spcPct val="100000"/>
              </a:lnSpc>
              <a:spcBef>
                <a:spcPts val="0"/>
              </a:spcBef>
              <a:spcAft>
                <a:spcPts val="0"/>
              </a:spcAft>
              <a:buClr>
                <a:schemeClr val="dk2"/>
              </a:buClr>
              <a:buSzPts val="1400"/>
              <a:buFont typeface="M PLUS 1p"/>
              <a:buChar char="●"/>
            </a:pPr>
            <a:r>
              <a:rPr b="0" i="0" lang="en" sz="1400" u="none" cap="none" strike="noStrike">
                <a:solidFill>
                  <a:schemeClr val="dk2"/>
                </a:solidFill>
                <a:latin typeface="M PLUS 1p"/>
                <a:ea typeface="M PLUS 1p"/>
                <a:cs typeface="M PLUS 1p"/>
                <a:sym typeface="M PLUS 1p"/>
              </a:rPr>
              <a:t>Travel Type: Business, Couple Leisure, Family Leisure, Solo Leisure </a:t>
            </a:r>
            <a:endParaRPr b="0" i="0" sz="1400" u="none" cap="none" strike="noStrike">
              <a:solidFill>
                <a:schemeClr val="dk2"/>
              </a:solidFill>
              <a:latin typeface="M PLUS 1p"/>
              <a:ea typeface="M PLUS 1p"/>
              <a:cs typeface="M PLUS 1p"/>
              <a:sym typeface="M PLUS 1p"/>
            </a:endParaRPr>
          </a:p>
        </p:txBody>
      </p:sp>
      <p:sp>
        <p:nvSpPr>
          <p:cNvPr id="4289" name="Google Shape;4289;p7"/>
          <p:cNvSpPr/>
          <p:nvPr/>
        </p:nvSpPr>
        <p:spPr>
          <a:xfrm>
            <a:off x="4147975" y="2467900"/>
            <a:ext cx="466200" cy="4239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 PLUS 1p"/>
              <a:ea typeface="M PLUS 1p"/>
              <a:cs typeface="M PLUS 1p"/>
              <a:sym typeface="M PLUS 1p"/>
            </a:endParaRPr>
          </a:p>
        </p:txBody>
      </p:sp>
      <p:pic>
        <p:nvPicPr>
          <p:cNvPr id="4290" name="Google Shape;4290;p7"/>
          <p:cNvPicPr preferRelativeResize="0"/>
          <p:nvPr/>
        </p:nvPicPr>
        <p:blipFill rotWithShape="1">
          <a:blip r:embed="rId3">
            <a:alphaModFix/>
          </a:blip>
          <a:srcRect b="0" l="0" r="0" t="0"/>
          <a:stretch/>
        </p:blipFill>
        <p:spPr>
          <a:xfrm rot="2011537">
            <a:off x="7869159" y="242658"/>
            <a:ext cx="668784" cy="668784"/>
          </a:xfrm>
          <a:prstGeom prst="rect">
            <a:avLst/>
          </a:prstGeom>
          <a:noFill/>
          <a:ln>
            <a:noFill/>
          </a:ln>
        </p:spPr>
      </p:pic>
      <p:pic>
        <p:nvPicPr>
          <p:cNvPr id="4291" name="Google Shape;4291;p7"/>
          <p:cNvPicPr preferRelativeResize="0"/>
          <p:nvPr/>
        </p:nvPicPr>
        <p:blipFill rotWithShape="1">
          <a:blip r:embed="rId4">
            <a:alphaModFix/>
          </a:blip>
          <a:srcRect b="0" l="0" r="0" t="0"/>
          <a:stretch/>
        </p:blipFill>
        <p:spPr>
          <a:xfrm>
            <a:off x="852325" y="4719600"/>
            <a:ext cx="423900" cy="423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5" name="Shape 4295"/>
        <p:cNvGrpSpPr/>
        <p:nvPr/>
      </p:nvGrpSpPr>
      <p:grpSpPr>
        <a:xfrm>
          <a:off x="0" y="0"/>
          <a:ext cx="0" cy="0"/>
          <a:chOff x="0" y="0"/>
          <a:chExt cx="0" cy="0"/>
        </a:xfrm>
      </p:grpSpPr>
      <p:sp>
        <p:nvSpPr>
          <p:cNvPr id="4296" name="Google Shape;4296;p8"/>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Naive Model </a:t>
            </a:r>
            <a:endParaRPr sz="4000"/>
          </a:p>
        </p:txBody>
      </p:sp>
      <p:grpSp>
        <p:nvGrpSpPr>
          <p:cNvPr id="4297" name="Google Shape;4297;p8"/>
          <p:cNvGrpSpPr/>
          <p:nvPr/>
        </p:nvGrpSpPr>
        <p:grpSpPr>
          <a:xfrm flipH="1">
            <a:off x="1314894" y="112891"/>
            <a:ext cx="1143167" cy="451268"/>
            <a:chOff x="5454775" y="-1447800"/>
            <a:chExt cx="3232025" cy="1275850"/>
          </a:xfrm>
        </p:grpSpPr>
        <p:sp>
          <p:nvSpPr>
            <p:cNvPr id="4298" name="Google Shape;4298;p8"/>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8"/>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8"/>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8"/>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8"/>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8"/>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8"/>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8"/>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8"/>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8"/>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8"/>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8"/>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8"/>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8"/>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8"/>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8"/>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8"/>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8"/>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8"/>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8"/>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8"/>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8"/>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8"/>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8"/>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8"/>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8"/>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8"/>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8"/>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8"/>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8"/>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8"/>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8"/>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8"/>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8"/>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8"/>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8"/>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8"/>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8"/>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8"/>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8"/>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8"/>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8"/>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8"/>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8"/>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8"/>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8"/>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8"/>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8"/>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8"/>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8"/>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8"/>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8"/>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8"/>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8"/>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8"/>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8"/>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8"/>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8"/>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8"/>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8"/>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8"/>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8"/>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8"/>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8"/>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8"/>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8"/>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8"/>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8"/>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8"/>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8"/>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8"/>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8"/>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8"/>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8"/>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8"/>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8"/>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8"/>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8"/>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8"/>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8"/>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8"/>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8"/>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8"/>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8"/>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8"/>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8"/>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8"/>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8"/>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8"/>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8"/>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8"/>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8"/>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8"/>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8"/>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8"/>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8"/>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8"/>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8"/>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8"/>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8"/>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8"/>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8"/>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8"/>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8"/>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8"/>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8"/>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8"/>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8"/>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8"/>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8"/>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8"/>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8"/>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8"/>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8"/>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8"/>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8"/>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8"/>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8"/>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8"/>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8"/>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8"/>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8"/>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8"/>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8"/>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8"/>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8"/>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8"/>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8"/>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8"/>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8"/>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8"/>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8"/>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8"/>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8"/>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8"/>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8"/>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8"/>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8"/>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8"/>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8"/>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8"/>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8"/>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8"/>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8"/>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8"/>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8"/>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8"/>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8"/>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8"/>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8"/>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8"/>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8"/>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8"/>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8"/>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8"/>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8"/>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8"/>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8"/>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8"/>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8"/>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8"/>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8"/>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8"/>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8"/>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8"/>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8"/>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8"/>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8"/>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8"/>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8"/>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8"/>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8"/>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8"/>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8"/>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8"/>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8"/>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8"/>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8"/>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8"/>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8"/>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8"/>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8"/>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8"/>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8"/>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8"/>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8"/>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8"/>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8"/>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8"/>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8"/>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8"/>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8"/>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8"/>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8"/>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8"/>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8"/>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8"/>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8"/>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8"/>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8"/>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8"/>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8"/>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0" name="Google Shape;4500;p8"/>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8"/>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8"/>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8"/>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8"/>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8"/>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8"/>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8"/>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8"/>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8"/>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0" name="Google Shape;4510;p8"/>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8"/>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8"/>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8"/>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8"/>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8"/>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8"/>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8"/>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8"/>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8"/>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0" name="Google Shape;4520;p8"/>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8"/>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8"/>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8"/>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8"/>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8"/>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8"/>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8"/>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8"/>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8"/>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0" name="Google Shape;4530;p8"/>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4531" name="Google Shape;4531;p8"/>
          <p:cNvSpPr txBox="1"/>
          <p:nvPr>
            <p:ph idx="4294967295" type="title"/>
          </p:nvPr>
        </p:nvSpPr>
        <p:spPr>
          <a:xfrm>
            <a:off x="3319200" y="2879407"/>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4532" name="Google Shape;4532;p8"/>
          <p:cNvSpPr txBox="1"/>
          <p:nvPr>
            <p:ph idx="4294967295" type="title"/>
          </p:nvPr>
        </p:nvSpPr>
        <p:spPr>
          <a:xfrm>
            <a:off x="1660450" y="1346525"/>
            <a:ext cx="5931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latin typeface="Raleway"/>
                <a:ea typeface="Raleway"/>
                <a:cs typeface="Raleway"/>
                <a:sym typeface="Raleway"/>
              </a:rPr>
              <a:t>Use the mean of overall score as a baseline of what a good MSE is</a:t>
            </a:r>
            <a:endParaRPr sz="2500">
              <a:latin typeface="Raleway"/>
              <a:ea typeface="Raleway"/>
              <a:cs typeface="Raleway"/>
              <a:sym typeface="Raleway"/>
            </a:endParaRPr>
          </a:p>
          <a:p>
            <a:pPr indent="0" lvl="0" marL="0" rtl="0" algn="ctr">
              <a:lnSpc>
                <a:spcPct val="100000"/>
              </a:lnSpc>
              <a:spcBef>
                <a:spcPts val="0"/>
              </a:spcBef>
              <a:spcAft>
                <a:spcPts val="0"/>
              </a:spcAft>
              <a:buSzPts val="3000"/>
              <a:buNone/>
            </a:pPr>
            <a:r>
              <a:rPr lang="en" sz="2500">
                <a:latin typeface="Raleway"/>
                <a:ea typeface="Raleway"/>
                <a:cs typeface="Raleway"/>
                <a:sym typeface="Raleway"/>
              </a:rPr>
              <a:t>Overall Score Mean: 3.98 </a:t>
            </a:r>
            <a:endParaRPr sz="2500">
              <a:latin typeface="Raleway"/>
              <a:ea typeface="Raleway"/>
              <a:cs typeface="Raleway"/>
              <a:sym typeface="Raleway"/>
            </a:endParaRPr>
          </a:p>
        </p:txBody>
      </p:sp>
      <p:sp>
        <p:nvSpPr>
          <p:cNvPr id="4533" name="Google Shape;4533;p8"/>
          <p:cNvSpPr txBox="1"/>
          <p:nvPr>
            <p:ph idx="1" type="subTitle"/>
          </p:nvPr>
        </p:nvSpPr>
        <p:spPr>
          <a:xfrm>
            <a:off x="3321150" y="3414188"/>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chemeClr val="dk2"/>
                </a:solidFill>
              </a:rPr>
              <a:t>11.882</a:t>
            </a:r>
            <a:endParaRPr>
              <a:solidFill>
                <a:schemeClr val="dk2"/>
              </a:solidFill>
            </a:endParaRPr>
          </a:p>
          <a:p>
            <a:pPr indent="0" lvl="0" marL="0" rtl="0" algn="ctr">
              <a:lnSpc>
                <a:spcPct val="100000"/>
              </a:lnSpc>
              <a:spcBef>
                <a:spcPts val="0"/>
              </a:spcBef>
              <a:spcAft>
                <a:spcPts val="0"/>
              </a:spcAft>
              <a:buSzPts val="1400"/>
              <a:buNone/>
            </a:pPr>
            <a:r>
              <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7" name="Shape 4537"/>
        <p:cNvGrpSpPr/>
        <p:nvPr/>
      </p:nvGrpSpPr>
      <p:grpSpPr>
        <a:xfrm>
          <a:off x="0" y="0"/>
          <a:ext cx="0" cy="0"/>
          <a:chOff x="0" y="0"/>
          <a:chExt cx="0" cy="0"/>
        </a:xfrm>
      </p:grpSpPr>
      <p:sp>
        <p:nvSpPr>
          <p:cNvPr id="4538" name="Google Shape;4538;p9"/>
          <p:cNvSpPr txBox="1"/>
          <p:nvPr>
            <p:ph type="title"/>
          </p:nvPr>
        </p:nvSpPr>
        <p:spPr>
          <a:xfrm>
            <a:off x="2260500" y="564155"/>
            <a:ext cx="4623000"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4000"/>
              <a:t>Linear Regression</a:t>
            </a:r>
            <a:endParaRPr sz="4000"/>
          </a:p>
        </p:txBody>
      </p:sp>
      <p:grpSp>
        <p:nvGrpSpPr>
          <p:cNvPr id="4539" name="Google Shape;4539;p9"/>
          <p:cNvGrpSpPr/>
          <p:nvPr/>
        </p:nvGrpSpPr>
        <p:grpSpPr>
          <a:xfrm flipH="1">
            <a:off x="1314894" y="112891"/>
            <a:ext cx="1143167" cy="451268"/>
            <a:chOff x="5454775" y="-1447800"/>
            <a:chExt cx="3232025" cy="1275850"/>
          </a:xfrm>
        </p:grpSpPr>
        <p:sp>
          <p:nvSpPr>
            <p:cNvPr id="4540" name="Google Shape;4540;p9"/>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9"/>
            <p:cNvSpPr/>
            <p:nvPr/>
          </p:nvSpPr>
          <p:spPr>
            <a:xfrm>
              <a:off x="6602150" y="-685750"/>
              <a:ext cx="252600" cy="513800"/>
            </a:xfrm>
            <a:custGeom>
              <a:rect b="b" l="l" r="r" t="t"/>
              <a:pathLst>
                <a:path extrusionOk="0" h="20552" w="10104">
                  <a:moveTo>
                    <a:pt x="7180" y="0"/>
                  </a:moveTo>
                  <a:lnTo>
                    <a:pt x="4192" y="151"/>
                  </a:lnTo>
                  <a:lnTo>
                    <a:pt x="860" y="4601"/>
                  </a:lnTo>
                  <a:lnTo>
                    <a:pt x="0" y="20336"/>
                  </a:lnTo>
                  <a:lnTo>
                    <a:pt x="968" y="20444"/>
                  </a:lnTo>
                  <a:lnTo>
                    <a:pt x="2344" y="20551"/>
                  </a:lnTo>
                  <a:lnTo>
                    <a:pt x="3569" y="14726"/>
                  </a:lnTo>
                  <a:lnTo>
                    <a:pt x="5955" y="16402"/>
                  </a:lnTo>
                  <a:lnTo>
                    <a:pt x="4558" y="13565"/>
                  </a:lnTo>
                  <a:lnTo>
                    <a:pt x="4837" y="13178"/>
                  </a:lnTo>
                  <a:lnTo>
                    <a:pt x="7481" y="14597"/>
                  </a:lnTo>
                  <a:lnTo>
                    <a:pt x="5525" y="11781"/>
                  </a:lnTo>
                  <a:lnTo>
                    <a:pt x="5890" y="10770"/>
                  </a:lnTo>
                  <a:lnTo>
                    <a:pt x="8535" y="12189"/>
                  </a:lnTo>
                  <a:lnTo>
                    <a:pt x="6557" y="9394"/>
                  </a:lnTo>
                  <a:lnTo>
                    <a:pt x="7718" y="6105"/>
                  </a:lnTo>
                  <a:lnTo>
                    <a:pt x="10104" y="3633"/>
                  </a:lnTo>
                  <a:lnTo>
                    <a:pt x="9889" y="3246"/>
                  </a:lnTo>
                  <a:lnTo>
                    <a:pt x="9631" y="2816"/>
                  </a:lnTo>
                  <a:lnTo>
                    <a:pt x="9287" y="2279"/>
                  </a:lnTo>
                  <a:lnTo>
                    <a:pt x="8879" y="1677"/>
                  </a:lnTo>
                  <a:lnTo>
                    <a:pt x="8621" y="1376"/>
                  </a:lnTo>
                  <a:lnTo>
                    <a:pt x="8363" y="1075"/>
                  </a:lnTo>
                  <a:lnTo>
                    <a:pt x="8105" y="774"/>
                  </a:lnTo>
                  <a:lnTo>
                    <a:pt x="7804" y="495"/>
                  </a:lnTo>
                  <a:lnTo>
                    <a:pt x="7503" y="237"/>
                  </a:lnTo>
                  <a:lnTo>
                    <a:pt x="7180"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9"/>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9"/>
            <p:cNvSpPr/>
            <p:nvPr/>
          </p:nvSpPr>
          <p:spPr>
            <a:xfrm>
              <a:off x="7163750" y="-1223175"/>
              <a:ext cx="698675" cy="294000"/>
            </a:xfrm>
            <a:custGeom>
              <a:rect b="b" l="l" r="r" t="t"/>
              <a:pathLst>
                <a:path extrusionOk="0" h="11760" w="27947">
                  <a:moveTo>
                    <a:pt x="24012" y="1"/>
                  </a:moveTo>
                  <a:lnTo>
                    <a:pt x="0" y="9481"/>
                  </a:lnTo>
                  <a:lnTo>
                    <a:pt x="7159" y="11759"/>
                  </a:lnTo>
                  <a:lnTo>
                    <a:pt x="12726" y="8986"/>
                  </a:lnTo>
                  <a:lnTo>
                    <a:pt x="16273" y="10663"/>
                  </a:lnTo>
                  <a:lnTo>
                    <a:pt x="14446" y="8126"/>
                  </a:lnTo>
                  <a:lnTo>
                    <a:pt x="18488" y="6106"/>
                  </a:lnTo>
                  <a:lnTo>
                    <a:pt x="22507" y="8019"/>
                  </a:lnTo>
                  <a:lnTo>
                    <a:pt x="20444" y="5138"/>
                  </a:lnTo>
                  <a:lnTo>
                    <a:pt x="24571" y="3075"/>
                  </a:lnTo>
                  <a:lnTo>
                    <a:pt x="27946" y="4687"/>
                  </a:lnTo>
                  <a:lnTo>
                    <a:pt x="26205" y="2258"/>
                  </a:lnTo>
                  <a:lnTo>
                    <a:pt x="26871" y="1935"/>
                  </a:lnTo>
                  <a:lnTo>
                    <a:pt x="2401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9"/>
            <p:cNvSpPr/>
            <p:nvPr/>
          </p:nvSpPr>
          <p:spPr>
            <a:xfrm>
              <a:off x="7169125" y="-1359675"/>
              <a:ext cx="489075" cy="148350"/>
            </a:xfrm>
            <a:custGeom>
              <a:rect b="b" l="l" r="r" t="t"/>
              <a:pathLst>
                <a:path extrusionOk="0" h="5934" w="19563">
                  <a:moveTo>
                    <a:pt x="2279" y="0"/>
                  </a:moveTo>
                  <a:lnTo>
                    <a:pt x="1978" y="151"/>
                  </a:lnTo>
                  <a:lnTo>
                    <a:pt x="1699" y="323"/>
                  </a:lnTo>
                  <a:lnTo>
                    <a:pt x="1441" y="495"/>
                  </a:lnTo>
                  <a:lnTo>
                    <a:pt x="1226" y="688"/>
                  </a:lnTo>
                  <a:lnTo>
                    <a:pt x="1032" y="903"/>
                  </a:lnTo>
                  <a:lnTo>
                    <a:pt x="839" y="1118"/>
                  </a:lnTo>
                  <a:lnTo>
                    <a:pt x="688" y="1333"/>
                  </a:lnTo>
                  <a:lnTo>
                    <a:pt x="538" y="1570"/>
                  </a:lnTo>
                  <a:lnTo>
                    <a:pt x="430" y="1806"/>
                  </a:lnTo>
                  <a:lnTo>
                    <a:pt x="323" y="2043"/>
                  </a:lnTo>
                  <a:lnTo>
                    <a:pt x="237" y="2301"/>
                  </a:lnTo>
                  <a:lnTo>
                    <a:pt x="172" y="2537"/>
                  </a:lnTo>
                  <a:lnTo>
                    <a:pt x="108" y="2795"/>
                  </a:lnTo>
                  <a:lnTo>
                    <a:pt x="65" y="3053"/>
                  </a:lnTo>
                  <a:lnTo>
                    <a:pt x="22" y="3547"/>
                  </a:lnTo>
                  <a:lnTo>
                    <a:pt x="0" y="4020"/>
                  </a:lnTo>
                  <a:lnTo>
                    <a:pt x="22" y="4450"/>
                  </a:lnTo>
                  <a:lnTo>
                    <a:pt x="65" y="4859"/>
                  </a:lnTo>
                  <a:lnTo>
                    <a:pt x="108" y="5224"/>
                  </a:lnTo>
                  <a:lnTo>
                    <a:pt x="215" y="5740"/>
                  </a:lnTo>
                  <a:lnTo>
                    <a:pt x="258" y="5934"/>
                  </a:lnTo>
                  <a:lnTo>
                    <a:pt x="19562"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9"/>
            <p:cNvSpPr/>
            <p:nvPr/>
          </p:nvSpPr>
          <p:spPr>
            <a:xfrm>
              <a:off x="6634925" y="-1230150"/>
              <a:ext cx="489075" cy="148350"/>
            </a:xfrm>
            <a:custGeom>
              <a:rect b="b" l="l" r="r" t="t"/>
              <a:pathLst>
                <a:path extrusionOk="0" h="5934" w="19563">
                  <a:moveTo>
                    <a:pt x="2279" y="0"/>
                  </a:moveTo>
                  <a:lnTo>
                    <a:pt x="1978" y="151"/>
                  </a:lnTo>
                  <a:lnTo>
                    <a:pt x="1699" y="323"/>
                  </a:lnTo>
                  <a:lnTo>
                    <a:pt x="1462" y="495"/>
                  </a:lnTo>
                  <a:lnTo>
                    <a:pt x="1226" y="688"/>
                  </a:lnTo>
                  <a:lnTo>
                    <a:pt x="1033" y="903"/>
                  </a:lnTo>
                  <a:lnTo>
                    <a:pt x="839" y="1118"/>
                  </a:lnTo>
                  <a:lnTo>
                    <a:pt x="689" y="1333"/>
                  </a:lnTo>
                  <a:lnTo>
                    <a:pt x="560" y="1569"/>
                  </a:lnTo>
                  <a:lnTo>
                    <a:pt x="431" y="1806"/>
                  </a:lnTo>
                  <a:lnTo>
                    <a:pt x="323" y="2064"/>
                  </a:lnTo>
                  <a:lnTo>
                    <a:pt x="237" y="2300"/>
                  </a:lnTo>
                  <a:lnTo>
                    <a:pt x="173" y="2558"/>
                  </a:lnTo>
                  <a:lnTo>
                    <a:pt x="108" y="2795"/>
                  </a:lnTo>
                  <a:lnTo>
                    <a:pt x="65" y="3053"/>
                  </a:lnTo>
                  <a:lnTo>
                    <a:pt x="22" y="3547"/>
                  </a:lnTo>
                  <a:lnTo>
                    <a:pt x="1" y="4020"/>
                  </a:lnTo>
                  <a:lnTo>
                    <a:pt x="22" y="4471"/>
                  </a:lnTo>
                  <a:lnTo>
                    <a:pt x="65" y="4858"/>
                  </a:lnTo>
                  <a:lnTo>
                    <a:pt x="108" y="5224"/>
                  </a:lnTo>
                  <a:lnTo>
                    <a:pt x="216" y="5740"/>
                  </a:lnTo>
                  <a:lnTo>
                    <a:pt x="259" y="5933"/>
                  </a:lnTo>
                  <a:lnTo>
                    <a:pt x="19563" y="3547"/>
                  </a:lnTo>
                  <a:lnTo>
                    <a:pt x="227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9"/>
            <p:cNvSpPr/>
            <p:nvPr/>
          </p:nvSpPr>
          <p:spPr>
            <a:xfrm>
              <a:off x="7169125" y="-1317750"/>
              <a:ext cx="489075" cy="106425"/>
            </a:xfrm>
            <a:custGeom>
              <a:rect b="b" l="l" r="r" t="t"/>
              <a:pathLst>
                <a:path extrusionOk="0" h="4257" w="19563">
                  <a:moveTo>
                    <a:pt x="10426" y="0"/>
                  </a:moveTo>
                  <a:lnTo>
                    <a:pt x="4708" y="1226"/>
                  </a:lnTo>
                  <a:lnTo>
                    <a:pt x="0" y="2236"/>
                  </a:lnTo>
                  <a:lnTo>
                    <a:pt x="0" y="2644"/>
                  </a:lnTo>
                  <a:lnTo>
                    <a:pt x="43" y="3031"/>
                  </a:lnTo>
                  <a:lnTo>
                    <a:pt x="86" y="3375"/>
                  </a:lnTo>
                  <a:lnTo>
                    <a:pt x="129" y="3676"/>
                  </a:lnTo>
                  <a:lnTo>
                    <a:pt x="215" y="4106"/>
                  </a:lnTo>
                  <a:lnTo>
                    <a:pt x="258" y="4257"/>
                  </a:lnTo>
                  <a:lnTo>
                    <a:pt x="19562" y="1870"/>
                  </a:lnTo>
                  <a:lnTo>
                    <a:pt x="10426"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9"/>
            <p:cNvSpPr/>
            <p:nvPr/>
          </p:nvSpPr>
          <p:spPr>
            <a:xfrm>
              <a:off x="6637075" y="-1200600"/>
              <a:ext cx="486925" cy="98375"/>
            </a:xfrm>
            <a:custGeom>
              <a:rect b="b" l="l" r="r" t="t"/>
              <a:pathLst>
                <a:path extrusionOk="0" h="3935" w="19477">
                  <a:moveTo>
                    <a:pt x="7954" y="0"/>
                  </a:moveTo>
                  <a:lnTo>
                    <a:pt x="87" y="1398"/>
                  </a:lnTo>
                  <a:lnTo>
                    <a:pt x="1" y="1742"/>
                  </a:lnTo>
                  <a:lnTo>
                    <a:pt x="6772" y="3934"/>
                  </a:lnTo>
                  <a:lnTo>
                    <a:pt x="19477" y="2365"/>
                  </a:lnTo>
                  <a:lnTo>
                    <a:pt x="7954"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9"/>
            <p:cNvSpPr/>
            <p:nvPr/>
          </p:nvSpPr>
          <p:spPr>
            <a:xfrm>
              <a:off x="6059900" y="-765300"/>
              <a:ext cx="419750" cy="224125"/>
            </a:xfrm>
            <a:custGeom>
              <a:rect b="b" l="l" r="r" t="t"/>
              <a:pathLst>
                <a:path extrusionOk="0" h="8965" w="16790">
                  <a:moveTo>
                    <a:pt x="3633" y="1"/>
                  </a:moveTo>
                  <a:lnTo>
                    <a:pt x="3375" y="22"/>
                  </a:lnTo>
                  <a:lnTo>
                    <a:pt x="3117" y="44"/>
                  </a:lnTo>
                  <a:lnTo>
                    <a:pt x="2881" y="108"/>
                  </a:lnTo>
                  <a:lnTo>
                    <a:pt x="2644" y="194"/>
                  </a:lnTo>
                  <a:lnTo>
                    <a:pt x="2429" y="280"/>
                  </a:lnTo>
                  <a:lnTo>
                    <a:pt x="2021" y="517"/>
                  </a:lnTo>
                  <a:lnTo>
                    <a:pt x="1806" y="667"/>
                  </a:lnTo>
                  <a:lnTo>
                    <a:pt x="1591" y="818"/>
                  </a:lnTo>
                  <a:lnTo>
                    <a:pt x="1376" y="1011"/>
                  </a:lnTo>
                  <a:lnTo>
                    <a:pt x="1183" y="1226"/>
                  </a:lnTo>
                  <a:lnTo>
                    <a:pt x="968" y="1441"/>
                  </a:lnTo>
                  <a:lnTo>
                    <a:pt x="796" y="1699"/>
                  </a:lnTo>
                  <a:lnTo>
                    <a:pt x="602" y="1957"/>
                  </a:lnTo>
                  <a:lnTo>
                    <a:pt x="452" y="2258"/>
                  </a:lnTo>
                  <a:lnTo>
                    <a:pt x="323" y="2602"/>
                  </a:lnTo>
                  <a:lnTo>
                    <a:pt x="194" y="2946"/>
                  </a:lnTo>
                  <a:lnTo>
                    <a:pt x="108" y="3333"/>
                  </a:lnTo>
                  <a:lnTo>
                    <a:pt x="43" y="3741"/>
                  </a:lnTo>
                  <a:lnTo>
                    <a:pt x="0" y="4171"/>
                  </a:lnTo>
                  <a:lnTo>
                    <a:pt x="0" y="4644"/>
                  </a:lnTo>
                  <a:lnTo>
                    <a:pt x="22" y="4859"/>
                  </a:lnTo>
                  <a:lnTo>
                    <a:pt x="86" y="5053"/>
                  </a:lnTo>
                  <a:lnTo>
                    <a:pt x="194" y="5246"/>
                  </a:lnTo>
                  <a:lnTo>
                    <a:pt x="344" y="5440"/>
                  </a:lnTo>
                  <a:lnTo>
                    <a:pt x="516" y="5611"/>
                  </a:lnTo>
                  <a:lnTo>
                    <a:pt x="710" y="5740"/>
                  </a:lnTo>
                  <a:lnTo>
                    <a:pt x="968" y="5869"/>
                  </a:lnTo>
                  <a:lnTo>
                    <a:pt x="1226" y="5977"/>
                  </a:lnTo>
                  <a:lnTo>
                    <a:pt x="2171" y="6299"/>
                  </a:lnTo>
                  <a:lnTo>
                    <a:pt x="3397" y="6665"/>
                  </a:lnTo>
                  <a:lnTo>
                    <a:pt x="4837" y="7052"/>
                  </a:lnTo>
                  <a:lnTo>
                    <a:pt x="6514" y="7482"/>
                  </a:lnTo>
                  <a:lnTo>
                    <a:pt x="7417" y="7697"/>
                  </a:lnTo>
                  <a:lnTo>
                    <a:pt x="8362" y="7912"/>
                  </a:lnTo>
                  <a:lnTo>
                    <a:pt x="9373" y="8105"/>
                  </a:lnTo>
                  <a:lnTo>
                    <a:pt x="10405" y="8299"/>
                  </a:lnTo>
                  <a:lnTo>
                    <a:pt x="11501" y="8492"/>
                  </a:lnTo>
                  <a:lnTo>
                    <a:pt x="12619" y="8664"/>
                  </a:lnTo>
                  <a:lnTo>
                    <a:pt x="13758" y="8814"/>
                  </a:lnTo>
                  <a:lnTo>
                    <a:pt x="14962" y="8965"/>
                  </a:lnTo>
                  <a:lnTo>
                    <a:pt x="16789" y="2946"/>
                  </a:lnTo>
                  <a:lnTo>
                    <a:pt x="4386" y="87"/>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9"/>
            <p:cNvSpPr/>
            <p:nvPr/>
          </p:nvSpPr>
          <p:spPr>
            <a:xfrm>
              <a:off x="6124925" y="-528300"/>
              <a:ext cx="420275" cy="223600"/>
            </a:xfrm>
            <a:custGeom>
              <a:rect b="b" l="l" r="r" t="t"/>
              <a:pathLst>
                <a:path extrusionOk="0" h="8944" w="16811">
                  <a:moveTo>
                    <a:pt x="3375" y="1"/>
                  </a:moveTo>
                  <a:lnTo>
                    <a:pt x="3139" y="44"/>
                  </a:lnTo>
                  <a:lnTo>
                    <a:pt x="2881" y="108"/>
                  </a:lnTo>
                  <a:lnTo>
                    <a:pt x="2666" y="173"/>
                  </a:lnTo>
                  <a:lnTo>
                    <a:pt x="2429" y="280"/>
                  </a:lnTo>
                  <a:lnTo>
                    <a:pt x="2021" y="517"/>
                  </a:lnTo>
                  <a:lnTo>
                    <a:pt x="1806" y="646"/>
                  </a:lnTo>
                  <a:lnTo>
                    <a:pt x="1591" y="818"/>
                  </a:lnTo>
                  <a:lnTo>
                    <a:pt x="1398" y="1011"/>
                  </a:lnTo>
                  <a:lnTo>
                    <a:pt x="1183" y="1205"/>
                  </a:lnTo>
                  <a:lnTo>
                    <a:pt x="989" y="1441"/>
                  </a:lnTo>
                  <a:lnTo>
                    <a:pt x="796" y="1678"/>
                  </a:lnTo>
                  <a:lnTo>
                    <a:pt x="624" y="1957"/>
                  </a:lnTo>
                  <a:lnTo>
                    <a:pt x="473" y="2258"/>
                  </a:lnTo>
                  <a:lnTo>
                    <a:pt x="323" y="2580"/>
                  </a:lnTo>
                  <a:lnTo>
                    <a:pt x="215" y="2946"/>
                  </a:lnTo>
                  <a:lnTo>
                    <a:pt x="108" y="3311"/>
                  </a:lnTo>
                  <a:lnTo>
                    <a:pt x="43" y="3720"/>
                  </a:lnTo>
                  <a:lnTo>
                    <a:pt x="0" y="4171"/>
                  </a:lnTo>
                  <a:lnTo>
                    <a:pt x="0" y="4644"/>
                  </a:lnTo>
                  <a:lnTo>
                    <a:pt x="22" y="4859"/>
                  </a:lnTo>
                  <a:lnTo>
                    <a:pt x="108" y="5053"/>
                  </a:lnTo>
                  <a:lnTo>
                    <a:pt x="194" y="5246"/>
                  </a:lnTo>
                  <a:lnTo>
                    <a:pt x="344" y="5418"/>
                  </a:lnTo>
                  <a:lnTo>
                    <a:pt x="516" y="5590"/>
                  </a:lnTo>
                  <a:lnTo>
                    <a:pt x="731" y="5741"/>
                  </a:lnTo>
                  <a:lnTo>
                    <a:pt x="968" y="5869"/>
                  </a:lnTo>
                  <a:lnTo>
                    <a:pt x="1226" y="5977"/>
                  </a:lnTo>
                  <a:lnTo>
                    <a:pt x="2193" y="6278"/>
                  </a:lnTo>
                  <a:lnTo>
                    <a:pt x="3397" y="6643"/>
                  </a:lnTo>
                  <a:lnTo>
                    <a:pt x="4859" y="7052"/>
                  </a:lnTo>
                  <a:lnTo>
                    <a:pt x="6514" y="7482"/>
                  </a:lnTo>
                  <a:lnTo>
                    <a:pt x="7438" y="7675"/>
                  </a:lnTo>
                  <a:lnTo>
                    <a:pt x="8384" y="7890"/>
                  </a:lnTo>
                  <a:lnTo>
                    <a:pt x="9373" y="8105"/>
                  </a:lnTo>
                  <a:lnTo>
                    <a:pt x="10426" y="8299"/>
                  </a:lnTo>
                  <a:lnTo>
                    <a:pt x="11501" y="8471"/>
                  </a:lnTo>
                  <a:lnTo>
                    <a:pt x="12619" y="8643"/>
                  </a:lnTo>
                  <a:lnTo>
                    <a:pt x="13780" y="8815"/>
                  </a:lnTo>
                  <a:lnTo>
                    <a:pt x="14962" y="8944"/>
                  </a:lnTo>
                  <a:lnTo>
                    <a:pt x="16811" y="2946"/>
                  </a:lnTo>
                  <a:lnTo>
                    <a:pt x="4407" y="65"/>
                  </a:lnTo>
                  <a:lnTo>
                    <a:pt x="4149" y="22"/>
                  </a:lnTo>
                  <a:lnTo>
                    <a:pt x="389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9"/>
            <p:cNvSpPr/>
            <p:nvPr/>
          </p:nvSpPr>
          <p:spPr>
            <a:xfrm>
              <a:off x="6188875" y="-758850"/>
              <a:ext cx="290775" cy="217675"/>
            </a:xfrm>
            <a:custGeom>
              <a:rect b="b" l="l" r="r" t="t"/>
              <a:pathLst>
                <a:path extrusionOk="0" h="8707" w="11631">
                  <a:moveTo>
                    <a:pt x="0" y="1"/>
                  </a:moveTo>
                  <a:lnTo>
                    <a:pt x="1247" y="1871"/>
                  </a:lnTo>
                  <a:lnTo>
                    <a:pt x="3526" y="7718"/>
                  </a:lnTo>
                  <a:lnTo>
                    <a:pt x="4988" y="7998"/>
                  </a:lnTo>
                  <a:lnTo>
                    <a:pt x="6514" y="8256"/>
                  </a:lnTo>
                  <a:lnTo>
                    <a:pt x="8126" y="8492"/>
                  </a:lnTo>
                  <a:lnTo>
                    <a:pt x="9803" y="8707"/>
                  </a:lnTo>
                  <a:lnTo>
                    <a:pt x="11630" y="2688"/>
                  </a:lnTo>
                  <a:lnTo>
                    <a:pt x="0"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9"/>
            <p:cNvSpPr/>
            <p:nvPr/>
          </p:nvSpPr>
          <p:spPr>
            <a:xfrm>
              <a:off x="6298500" y="-511625"/>
              <a:ext cx="246700" cy="206925"/>
            </a:xfrm>
            <a:custGeom>
              <a:rect b="b" l="l" r="r" t="t"/>
              <a:pathLst>
                <a:path extrusionOk="0" h="8277" w="9868">
                  <a:moveTo>
                    <a:pt x="1" y="0"/>
                  </a:moveTo>
                  <a:lnTo>
                    <a:pt x="2946" y="7524"/>
                  </a:lnTo>
                  <a:lnTo>
                    <a:pt x="4150" y="7739"/>
                  </a:lnTo>
                  <a:lnTo>
                    <a:pt x="5396" y="7933"/>
                  </a:lnTo>
                  <a:lnTo>
                    <a:pt x="6686" y="8126"/>
                  </a:lnTo>
                  <a:lnTo>
                    <a:pt x="8019" y="8277"/>
                  </a:lnTo>
                  <a:lnTo>
                    <a:pt x="9868" y="2279"/>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9"/>
            <p:cNvSpPr/>
            <p:nvPr/>
          </p:nvSpPr>
          <p:spPr>
            <a:xfrm>
              <a:off x="7983850" y="-790550"/>
              <a:ext cx="702950" cy="257450"/>
            </a:xfrm>
            <a:custGeom>
              <a:rect b="b" l="l" r="r" t="t"/>
              <a:pathLst>
                <a:path extrusionOk="0" h="10298" w="28118">
                  <a:moveTo>
                    <a:pt x="19132" y="0"/>
                  </a:move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lnTo>
                    <a:pt x="28118" y="1054"/>
                  </a:lnTo>
                  <a:lnTo>
                    <a:pt x="27194" y="860"/>
                  </a:lnTo>
                  <a:lnTo>
                    <a:pt x="26162" y="688"/>
                  </a:lnTo>
                  <a:lnTo>
                    <a:pt x="24851" y="473"/>
                  </a:lnTo>
                  <a:lnTo>
                    <a:pt x="23346" y="258"/>
                  </a:lnTo>
                  <a:lnTo>
                    <a:pt x="22529" y="172"/>
                  </a:lnTo>
                  <a:lnTo>
                    <a:pt x="21691" y="108"/>
                  </a:lnTo>
                  <a:lnTo>
                    <a:pt x="20852" y="43"/>
                  </a:lnTo>
                  <a:lnTo>
                    <a:pt x="1999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9"/>
            <p:cNvSpPr/>
            <p:nvPr/>
          </p:nvSpPr>
          <p:spPr>
            <a:xfrm>
              <a:off x="7983850" y="-790550"/>
              <a:ext cx="702950" cy="257450"/>
            </a:xfrm>
            <a:custGeom>
              <a:rect b="b" l="l" r="r" t="t"/>
              <a:pathLst>
                <a:path extrusionOk="0" fill="none" h="10298" w="28118">
                  <a:moveTo>
                    <a:pt x="7997" y="10297"/>
                  </a:moveTo>
                  <a:lnTo>
                    <a:pt x="28118" y="1054"/>
                  </a:lnTo>
                  <a:lnTo>
                    <a:pt x="28118" y="1054"/>
                  </a:lnTo>
                  <a:lnTo>
                    <a:pt x="27194" y="860"/>
                  </a:lnTo>
                  <a:lnTo>
                    <a:pt x="26162" y="688"/>
                  </a:lnTo>
                  <a:lnTo>
                    <a:pt x="24851" y="473"/>
                  </a:lnTo>
                  <a:lnTo>
                    <a:pt x="23346" y="258"/>
                  </a:lnTo>
                  <a:lnTo>
                    <a:pt x="22529" y="172"/>
                  </a:lnTo>
                  <a:lnTo>
                    <a:pt x="21691" y="108"/>
                  </a:lnTo>
                  <a:lnTo>
                    <a:pt x="20852" y="43"/>
                  </a:lnTo>
                  <a:lnTo>
                    <a:pt x="19992" y="0"/>
                  </a:lnTo>
                  <a:lnTo>
                    <a:pt x="19132" y="0"/>
                  </a:lnTo>
                  <a:lnTo>
                    <a:pt x="18316" y="22"/>
                  </a:lnTo>
                  <a:lnTo>
                    <a:pt x="18316" y="22"/>
                  </a:lnTo>
                  <a:lnTo>
                    <a:pt x="17864" y="43"/>
                  </a:lnTo>
                  <a:lnTo>
                    <a:pt x="17391" y="108"/>
                  </a:lnTo>
                  <a:lnTo>
                    <a:pt x="16854" y="194"/>
                  </a:lnTo>
                  <a:lnTo>
                    <a:pt x="16273" y="301"/>
                  </a:lnTo>
                  <a:lnTo>
                    <a:pt x="15650" y="452"/>
                  </a:lnTo>
                  <a:lnTo>
                    <a:pt x="14984" y="602"/>
                  </a:lnTo>
                  <a:lnTo>
                    <a:pt x="13608" y="968"/>
                  </a:lnTo>
                  <a:lnTo>
                    <a:pt x="12124" y="1419"/>
                  </a:lnTo>
                  <a:lnTo>
                    <a:pt x="10577" y="1892"/>
                  </a:lnTo>
                  <a:lnTo>
                    <a:pt x="9029" y="2408"/>
                  </a:lnTo>
                  <a:lnTo>
                    <a:pt x="7503" y="2924"/>
                  </a:lnTo>
                  <a:lnTo>
                    <a:pt x="6019" y="3440"/>
                  </a:lnTo>
                  <a:lnTo>
                    <a:pt x="4622" y="3934"/>
                  </a:lnTo>
                  <a:lnTo>
                    <a:pt x="2236" y="4837"/>
                  </a:lnTo>
                  <a:lnTo>
                    <a:pt x="602" y="5461"/>
                  </a:lnTo>
                  <a:lnTo>
                    <a:pt x="0" y="5697"/>
                  </a:lnTo>
                  <a:lnTo>
                    <a:pt x="7997" y="1029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9"/>
            <p:cNvSpPr/>
            <p:nvPr/>
          </p:nvSpPr>
          <p:spPr>
            <a:xfrm>
              <a:off x="5454775" y="-1404825"/>
              <a:ext cx="2837025" cy="933525"/>
            </a:xfrm>
            <a:custGeom>
              <a:rect b="b" l="l" r="r" t="t"/>
              <a:pathLst>
                <a:path extrusionOk="0" h="37341" w="113481">
                  <a:moveTo>
                    <a:pt x="10942" y="1"/>
                  </a:move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6638" y="14962"/>
                  </a:lnTo>
                  <a:lnTo>
                    <a:pt x="21045" y="16489"/>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2404" y="44"/>
                  </a:lnTo>
                  <a:lnTo>
                    <a:pt x="1165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9"/>
            <p:cNvSpPr/>
            <p:nvPr/>
          </p:nvSpPr>
          <p:spPr>
            <a:xfrm>
              <a:off x="5454775" y="-1404825"/>
              <a:ext cx="2837025" cy="933525"/>
            </a:xfrm>
            <a:custGeom>
              <a:rect b="b" l="l" r="r" t="t"/>
              <a:pathLst>
                <a:path extrusionOk="0" fill="none" h="37341" w="113481">
                  <a:moveTo>
                    <a:pt x="3719" y="2451"/>
                  </a:moveTo>
                  <a:lnTo>
                    <a:pt x="3719" y="2451"/>
                  </a:lnTo>
                  <a:lnTo>
                    <a:pt x="3568" y="2494"/>
                  </a:lnTo>
                  <a:lnTo>
                    <a:pt x="3182" y="2580"/>
                  </a:lnTo>
                  <a:lnTo>
                    <a:pt x="2924" y="2666"/>
                  </a:lnTo>
                  <a:lnTo>
                    <a:pt x="2644" y="2774"/>
                  </a:lnTo>
                  <a:lnTo>
                    <a:pt x="2343" y="2903"/>
                  </a:lnTo>
                  <a:lnTo>
                    <a:pt x="1999" y="3075"/>
                  </a:lnTo>
                  <a:lnTo>
                    <a:pt x="1677" y="3290"/>
                  </a:lnTo>
                  <a:lnTo>
                    <a:pt x="1354" y="3526"/>
                  </a:lnTo>
                  <a:lnTo>
                    <a:pt x="1053" y="3806"/>
                  </a:lnTo>
                  <a:lnTo>
                    <a:pt x="903" y="3956"/>
                  </a:lnTo>
                  <a:lnTo>
                    <a:pt x="752" y="4128"/>
                  </a:lnTo>
                  <a:lnTo>
                    <a:pt x="623" y="4300"/>
                  </a:lnTo>
                  <a:lnTo>
                    <a:pt x="494" y="4494"/>
                  </a:lnTo>
                  <a:lnTo>
                    <a:pt x="387" y="4709"/>
                  </a:lnTo>
                  <a:lnTo>
                    <a:pt x="279" y="4923"/>
                  </a:lnTo>
                  <a:lnTo>
                    <a:pt x="193" y="5138"/>
                  </a:lnTo>
                  <a:lnTo>
                    <a:pt x="129" y="5396"/>
                  </a:lnTo>
                  <a:lnTo>
                    <a:pt x="64" y="5654"/>
                  </a:lnTo>
                  <a:lnTo>
                    <a:pt x="22" y="5912"/>
                  </a:lnTo>
                  <a:lnTo>
                    <a:pt x="22" y="5912"/>
                  </a:lnTo>
                  <a:lnTo>
                    <a:pt x="0" y="6192"/>
                  </a:lnTo>
                  <a:lnTo>
                    <a:pt x="43" y="6471"/>
                  </a:lnTo>
                  <a:lnTo>
                    <a:pt x="129" y="6751"/>
                  </a:lnTo>
                  <a:lnTo>
                    <a:pt x="236" y="7030"/>
                  </a:lnTo>
                  <a:lnTo>
                    <a:pt x="408" y="7310"/>
                  </a:lnTo>
                  <a:lnTo>
                    <a:pt x="602" y="7589"/>
                  </a:lnTo>
                  <a:lnTo>
                    <a:pt x="838" y="7869"/>
                  </a:lnTo>
                  <a:lnTo>
                    <a:pt x="1118" y="8126"/>
                  </a:lnTo>
                  <a:lnTo>
                    <a:pt x="1419" y="8406"/>
                  </a:lnTo>
                  <a:lnTo>
                    <a:pt x="1763" y="8685"/>
                  </a:lnTo>
                  <a:lnTo>
                    <a:pt x="2107" y="8943"/>
                  </a:lnTo>
                  <a:lnTo>
                    <a:pt x="2515" y="9223"/>
                  </a:lnTo>
                  <a:lnTo>
                    <a:pt x="2924" y="9481"/>
                  </a:lnTo>
                  <a:lnTo>
                    <a:pt x="3353" y="9739"/>
                  </a:lnTo>
                  <a:lnTo>
                    <a:pt x="4278" y="10233"/>
                  </a:lnTo>
                  <a:lnTo>
                    <a:pt x="5267" y="10728"/>
                  </a:lnTo>
                  <a:lnTo>
                    <a:pt x="6299" y="11201"/>
                  </a:lnTo>
                  <a:lnTo>
                    <a:pt x="7352" y="11673"/>
                  </a:lnTo>
                  <a:lnTo>
                    <a:pt x="8427" y="12103"/>
                  </a:lnTo>
                  <a:lnTo>
                    <a:pt x="9480" y="12512"/>
                  </a:lnTo>
                  <a:lnTo>
                    <a:pt x="10512" y="12877"/>
                  </a:lnTo>
                  <a:lnTo>
                    <a:pt x="12468" y="13565"/>
                  </a:lnTo>
                  <a:lnTo>
                    <a:pt x="12468" y="13565"/>
                  </a:lnTo>
                  <a:lnTo>
                    <a:pt x="16638" y="14962"/>
                  </a:lnTo>
                  <a:lnTo>
                    <a:pt x="21045" y="16489"/>
                  </a:lnTo>
                  <a:lnTo>
                    <a:pt x="25968" y="18208"/>
                  </a:lnTo>
                  <a:lnTo>
                    <a:pt x="25968" y="18208"/>
                  </a:lnTo>
                  <a:lnTo>
                    <a:pt x="30353" y="20186"/>
                  </a:lnTo>
                  <a:lnTo>
                    <a:pt x="34911" y="22228"/>
                  </a:lnTo>
                  <a:lnTo>
                    <a:pt x="40220" y="24593"/>
                  </a:lnTo>
                  <a:lnTo>
                    <a:pt x="45659" y="27001"/>
                  </a:lnTo>
                  <a:lnTo>
                    <a:pt x="50582" y="29129"/>
                  </a:lnTo>
                  <a:lnTo>
                    <a:pt x="52667" y="30010"/>
                  </a:lnTo>
                  <a:lnTo>
                    <a:pt x="54408" y="30741"/>
                  </a:lnTo>
                  <a:lnTo>
                    <a:pt x="55698" y="31235"/>
                  </a:lnTo>
                  <a:lnTo>
                    <a:pt x="56149" y="31407"/>
                  </a:lnTo>
                  <a:lnTo>
                    <a:pt x="56472" y="31493"/>
                  </a:lnTo>
                  <a:lnTo>
                    <a:pt x="56472" y="31493"/>
                  </a:lnTo>
                  <a:lnTo>
                    <a:pt x="57052" y="31622"/>
                  </a:lnTo>
                  <a:lnTo>
                    <a:pt x="57762" y="31773"/>
                  </a:lnTo>
                  <a:lnTo>
                    <a:pt x="59503" y="32074"/>
                  </a:lnTo>
                  <a:lnTo>
                    <a:pt x="61588" y="32396"/>
                  </a:lnTo>
                  <a:lnTo>
                    <a:pt x="63888" y="32697"/>
                  </a:lnTo>
                  <a:lnTo>
                    <a:pt x="66296" y="32955"/>
                  </a:lnTo>
                  <a:lnTo>
                    <a:pt x="67478" y="33063"/>
                  </a:lnTo>
                  <a:lnTo>
                    <a:pt x="68639" y="33170"/>
                  </a:lnTo>
                  <a:lnTo>
                    <a:pt x="69778" y="33235"/>
                  </a:lnTo>
                  <a:lnTo>
                    <a:pt x="70853" y="33299"/>
                  </a:lnTo>
                  <a:lnTo>
                    <a:pt x="71842" y="33321"/>
                  </a:lnTo>
                  <a:lnTo>
                    <a:pt x="72766" y="33321"/>
                  </a:lnTo>
                  <a:lnTo>
                    <a:pt x="72766" y="33321"/>
                  </a:lnTo>
                  <a:lnTo>
                    <a:pt x="73046" y="33407"/>
                  </a:lnTo>
                  <a:lnTo>
                    <a:pt x="73906" y="33665"/>
                  </a:lnTo>
                  <a:lnTo>
                    <a:pt x="75260" y="34030"/>
                  </a:lnTo>
                  <a:lnTo>
                    <a:pt x="76141" y="34245"/>
                  </a:lnTo>
                  <a:lnTo>
                    <a:pt x="77130" y="34460"/>
                  </a:lnTo>
                  <a:lnTo>
                    <a:pt x="78226" y="34718"/>
                  </a:lnTo>
                  <a:lnTo>
                    <a:pt x="79452" y="34954"/>
                  </a:lnTo>
                  <a:lnTo>
                    <a:pt x="80785" y="35191"/>
                  </a:lnTo>
                  <a:lnTo>
                    <a:pt x="82203" y="35427"/>
                  </a:lnTo>
                  <a:lnTo>
                    <a:pt x="83730" y="35664"/>
                  </a:lnTo>
                  <a:lnTo>
                    <a:pt x="85342" y="35879"/>
                  </a:lnTo>
                  <a:lnTo>
                    <a:pt x="87062" y="36072"/>
                  </a:lnTo>
                  <a:lnTo>
                    <a:pt x="88867" y="36244"/>
                  </a:lnTo>
                  <a:lnTo>
                    <a:pt x="88867" y="36244"/>
                  </a:lnTo>
                  <a:lnTo>
                    <a:pt x="90737" y="36373"/>
                  </a:lnTo>
                  <a:lnTo>
                    <a:pt x="92715" y="36524"/>
                  </a:lnTo>
                  <a:lnTo>
                    <a:pt x="94736" y="36631"/>
                  </a:lnTo>
                  <a:lnTo>
                    <a:pt x="96778" y="36760"/>
                  </a:lnTo>
                  <a:lnTo>
                    <a:pt x="100819" y="36932"/>
                  </a:lnTo>
                  <a:lnTo>
                    <a:pt x="104624" y="37083"/>
                  </a:lnTo>
                  <a:lnTo>
                    <a:pt x="107978" y="37212"/>
                  </a:lnTo>
                  <a:lnTo>
                    <a:pt x="110643" y="37276"/>
                  </a:lnTo>
                  <a:lnTo>
                    <a:pt x="113051" y="37341"/>
                  </a:lnTo>
                  <a:lnTo>
                    <a:pt x="113481" y="35277"/>
                  </a:lnTo>
                  <a:lnTo>
                    <a:pt x="113481" y="35277"/>
                  </a:lnTo>
                  <a:lnTo>
                    <a:pt x="112772" y="34911"/>
                  </a:lnTo>
                  <a:lnTo>
                    <a:pt x="110815" y="33923"/>
                  </a:lnTo>
                  <a:lnTo>
                    <a:pt x="107806" y="32439"/>
                  </a:lnTo>
                  <a:lnTo>
                    <a:pt x="104001" y="30591"/>
                  </a:lnTo>
                  <a:lnTo>
                    <a:pt x="101851" y="29580"/>
                  </a:lnTo>
                  <a:lnTo>
                    <a:pt x="99594" y="28527"/>
                  </a:lnTo>
                  <a:lnTo>
                    <a:pt x="97229" y="27452"/>
                  </a:lnTo>
                  <a:lnTo>
                    <a:pt x="94800" y="26377"/>
                  </a:lnTo>
                  <a:lnTo>
                    <a:pt x="92328" y="25302"/>
                  </a:lnTo>
                  <a:lnTo>
                    <a:pt x="89856" y="24271"/>
                  </a:lnTo>
                  <a:lnTo>
                    <a:pt x="87405" y="23282"/>
                  </a:lnTo>
                  <a:lnTo>
                    <a:pt x="84976" y="22357"/>
                  </a:lnTo>
                  <a:lnTo>
                    <a:pt x="84976" y="22357"/>
                  </a:lnTo>
                  <a:lnTo>
                    <a:pt x="82375" y="21411"/>
                  </a:lnTo>
                  <a:lnTo>
                    <a:pt x="79409" y="20358"/>
                  </a:lnTo>
                  <a:lnTo>
                    <a:pt x="76141" y="19219"/>
                  </a:lnTo>
                  <a:lnTo>
                    <a:pt x="72616" y="18036"/>
                  </a:lnTo>
                  <a:lnTo>
                    <a:pt x="68918" y="16811"/>
                  </a:lnTo>
                  <a:lnTo>
                    <a:pt x="65113" y="15543"/>
                  </a:lnTo>
                  <a:lnTo>
                    <a:pt x="57418" y="13028"/>
                  </a:lnTo>
                  <a:lnTo>
                    <a:pt x="50044" y="10663"/>
                  </a:lnTo>
                  <a:lnTo>
                    <a:pt x="43552" y="8578"/>
                  </a:lnTo>
                  <a:lnTo>
                    <a:pt x="38415" y="6923"/>
                  </a:lnTo>
                  <a:lnTo>
                    <a:pt x="35169" y="5869"/>
                  </a:lnTo>
                  <a:lnTo>
                    <a:pt x="35169" y="5869"/>
                  </a:lnTo>
                  <a:lnTo>
                    <a:pt x="34094" y="5504"/>
                  </a:lnTo>
                  <a:lnTo>
                    <a:pt x="32954" y="5117"/>
                  </a:lnTo>
                  <a:lnTo>
                    <a:pt x="30568" y="4257"/>
                  </a:lnTo>
                  <a:lnTo>
                    <a:pt x="28010" y="3376"/>
                  </a:lnTo>
                  <a:lnTo>
                    <a:pt x="26677" y="2924"/>
                  </a:lnTo>
                  <a:lnTo>
                    <a:pt x="25302" y="2494"/>
                  </a:lnTo>
                  <a:lnTo>
                    <a:pt x="23904" y="2064"/>
                  </a:lnTo>
                  <a:lnTo>
                    <a:pt x="22464" y="1677"/>
                  </a:lnTo>
                  <a:lnTo>
                    <a:pt x="20981" y="1291"/>
                  </a:lnTo>
                  <a:lnTo>
                    <a:pt x="19476" y="968"/>
                  </a:lnTo>
                  <a:lnTo>
                    <a:pt x="17950" y="667"/>
                  </a:lnTo>
                  <a:lnTo>
                    <a:pt x="17176" y="538"/>
                  </a:lnTo>
                  <a:lnTo>
                    <a:pt x="16380" y="409"/>
                  </a:lnTo>
                  <a:lnTo>
                    <a:pt x="15607" y="302"/>
                  </a:lnTo>
                  <a:lnTo>
                    <a:pt x="14790" y="216"/>
                  </a:lnTo>
                  <a:lnTo>
                    <a:pt x="13994" y="130"/>
                  </a:lnTo>
                  <a:lnTo>
                    <a:pt x="13177" y="87"/>
                  </a:lnTo>
                  <a:lnTo>
                    <a:pt x="13177" y="87"/>
                  </a:lnTo>
                  <a:lnTo>
                    <a:pt x="12404" y="44"/>
                  </a:lnTo>
                  <a:lnTo>
                    <a:pt x="11651" y="1"/>
                  </a:lnTo>
                  <a:lnTo>
                    <a:pt x="10942" y="1"/>
                  </a:lnTo>
                  <a:lnTo>
                    <a:pt x="10297" y="22"/>
                  </a:lnTo>
                  <a:lnTo>
                    <a:pt x="9674" y="44"/>
                  </a:lnTo>
                  <a:lnTo>
                    <a:pt x="9093" y="87"/>
                  </a:lnTo>
                  <a:lnTo>
                    <a:pt x="8556" y="130"/>
                  </a:lnTo>
                  <a:lnTo>
                    <a:pt x="8040" y="216"/>
                  </a:lnTo>
                  <a:lnTo>
                    <a:pt x="7588" y="280"/>
                  </a:lnTo>
                  <a:lnTo>
                    <a:pt x="7158" y="366"/>
                  </a:lnTo>
                  <a:lnTo>
                    <a:pt x="6750" y="474"/>
                  </a:lnTo>
                  <a:lnTo>
                    <a:pt x="6385" y="581"/>
                  </a:lnTo>
                  <a:lnTo>
                    <a:pt x="6041" y="689"/>
                  </a:lnTo>
                  <a:lnTo>
                    <a:pt x="5740" y="818"/>
                  </a:lnTo>
                  <a:lnTo>
                    <a:pt x="5460" y="925"/>
                  </a:lnTo>
                  <a:lnTo>
                    <a:pt x="5202" y="1054"/>
                  </a:lnTo>
                  <a:lnTo>
                    <a:pt x="4966" y="1183"/>
                  </a:lnTo>
                  <a:lnTo>
                    <a:pt x="4772" y="1312"/>
                  </a:lnTo>
                  <a:lnTo>
                    <a:pt x="4428" y="1549"/>
                  </a:lnTo>
                  <a:lnTo>
                    <a:pt x="4170" y="1785"/>
                  </a:lnTo>
                  <a:lnTo>
                    <a:pt x="3977" y="2000"/>
                  </a:lnTo>
                  <a:lnTo>
                    <a:pt x="3848" y="2193"/>
                  </a:lnTo>
                  <a:lnTo>
                    <a:pt x="3762" y="2344"/>
                  </a:lnTo>
                  <a:lnTo>
                    <a:pt x="3719" y="245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9"/>
            <p:cNvSpPr/>
            <p:nvPr/>
          </p:nvSpPr>
          <p:spPr>
            <a:xfrm>
              <a:off x="7617325" y="-1163525"/>
              <a:ext cx="835175" cy="557325"/>
            </a:xfrm>
            <a:custGeom>
              <a:rect b="b" l="l" r="r" t="t"/>
              <a:pathLst>
                <a:path extrusionOk="0" h="22293" w="33407">
                  <a:moveTo>
                    <a:pt x="25646" y="1"/>
                  </a:moveTo>
                  <a:lnTo>
                    <a:pt x="3548" y="13759"/>
                  </a:lnTo>
                  <a:lnTo>
                    <a:pt x="1" y="13759"/>
                  </a:lnTo>
                  <a:lnTo>
                    <a:pt x="1699" y="14640"/>
                  </a:lnTo>
                  <a:lnTo>
                    <a:pt x="3440" y="15521"/>
                  </a:lnTo>
                  <a:lnTo>
                    <a:pt x="5181" y="16360"/>
                  </a:lnTo>
                  <a:lnTo>
                    <a:pt x="6901" y="17155"/>
                  </a:lnTo>
                  <a:lnTo>
                    <a:pt x="8578" y="17886"/>
                  </a:lnTo>
                  <a:lnTo>
                    <a:pt x="10212" y="18595"/>
                  </a:lnTo>
                  <a:lnTo>
                    <a:pt x="11759" y="19262"/>
                  </a:lnTo>
                  <a:lnTo>
                    <a:pt x="13243" y="19864"/>
                  </a:lnTo>
                  <a:lnTo>
                    <a:pt x="15844" y="20874"/>
                  </a:lnTo>
                  <a:lnTo>
                    <a:pt x="17886" y="21648"/>
                  </a:lnTo>
                  <a:lnTo>
                    <a:pt x="19219" y="22121"/>
                  </a:lnTo>
                  <a:lnTo>
                    <a:pt x="19692" y="22293"/>
                  </a:lnTo>
                  <a:lnTo>
                    <a:pt x="33406" y="2000"/>
                  </a:lnTo>
                  <a:lnTo>
                    <a:pt x="2564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9"/>
            <p:cNvSpPr/>
            <p:nvPr/>
          </p:nvSpPr>
          <p:spPr>
            <a:xfrm>
              <a:off x="6672000" y="-14478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9"/>
            <p:cNvSpPr/>
            <p:nvPr/>
          </p:nvSpPr>
          <p:spPr>
            <a:xfrm>
              <a:off x="5536975" y="-1344100"/>
              <a:ext cx="50550" cy="59700"/>
            </a:xfrm>
            <a:custGeom>
              <a:rect b="b" l="l" r="r" t="t"/>
              <a:pathLst>
                <a:path extrusionOk="0" h="2388" w="2022">
                  <a:moveTo>
                    <a:pt x="882" y="1"/>
                  </a:moveTo>
                  <a:lnTo>
                    <a:pt x="796" y="108"/>
                  </a:lnTo>
                  <a:lnTo>
                    <a:pt x="710" y="216"/>
                  </a:lnTo>
                  <a:lnTo>
                    <a:pt x="646" y="280"/>
                  </a:lnTo>
                  <a:lnTo>
                    <a:pt x="302" y="495"/>
                  </a:lnTo>
                  <a:lnTo>
                    <a:pt x="1" y="667"/>
                  </a:lnTo>
                  <a:lnTo>
                    <a:pt x="65" y="839"/>
                  </a:lnTo>
                  <a:lnTo>
                    <a:pt x="130" y="1033"/>
                  </a:lnTo>
                  <a:lnTo>
                    <a:pt x="259" y="1248"/>
                  </a:lnTo>
                  <a:lnTo>
                    <a:pt x="431" y="1527"/>
                  </a:lnTo>
                  <a:lnTo>
                    <a:pt x="646" y="1807"/>
                  </a:lnTo>
                  <a:lnTo>
                    <a:pt x="796" y="1957"/>
                  </a:lnTo>
                  <a:lnTo>
                    <a:pt x="947" y="2086"/>
                  </a:lnTo>
                  <a:lnTo>
                    <a:pt x="1119" y="2237"/>
                  </a:lnTo>
                  <a:lnTo>
                    <a:pt x="1312" y="2387"/>
                  </a:lnTo>
                  <a:lnTo>
                    <a:pt x="2022" y="1506"/>
                  </a:lnTo>
                  <a:lnTo>
                    <a:pt x="1871" y="1334"/>
                  </a:lnTo>
                  <a:lnTo>
                    <a:pt x="1527" y="925"/>
                  </a:lnTo>
                  <a:lnTo>
                    <a:pt x="1334" y="689"/>
                  </a:lnTo>
                  <a:lnTo>
                    <a:pt x="1140" y="431"/>
                  </a:lnTo>
                  <a:lnTo>
                    <a:pt x="990" y="194"/>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9"/>
            <p:cNvSpPr/>
            <p:nvPr/>
          </p:nvSpPr>
          <p:spPr>
            <a:xfrm>
              <a:off x="5628875" y="-1247350"/>
              <a:ext cx="51625" cy="93000"/>
            </a:xfrm>
            <a:custGeom>
              <a:rect b="b" l="l" r="r" t="t"/>
              <a:pathLst>
                <a:path extrusionOk="0" h="3720" w="2065">
                  <a:moveTo>
                    <a:pt x="732" y="0"/>
                  </a:moveTo>
                  <a:lnTo>
                    <a:pt x="646" y="22"/>
                  </a:lnTo>
                  <a:lnTo>
                    <a:pt x="560" y="65"/>
                  </a:lnTo>
                  <a:lnTo>
                    <a:pt x="495" y="108"/>
                  </a:lnTo>
                  <a:lnTo>
                    <a:pt x="452" y="172"/>
                  </a:lnTo>
                  <a:lnTo>
                    <a:pt x="409" y="237"/>
                  </a:lnTo>
                  <a:lnTo>
                    <a:pt x="388" y="323"/>
                  </a:lnTo>
                  <a:lnTo>
                    <a:pt x="1" y="2881"/>
                  </a:lnTo>
                  <a:lnTo>
                    <a:pt x="1" y="3010"/>
                  </a:lnTo>
                  <a:lnTo>
                    <a:pt x="44" y="3117"/>
                  </a:lnTo>
                  <a:lnTo>
                    <a:pt x="108" y="3225"/>
                  </a:lnTo>
                  <a:lnTo>
                    <a:pt x="194" y="3289"/>
                  </a:lnTo>
                  <a:lnTo>
                    <a:pt x="1076" y="3698"/>
                  </a:lnTo>
                  <a:lnTo>
                    <a:pt x="1162" y="3719"/>
                  </a:lnTo>
                  <a:lnTo>
                    <a:pt x="1334" y="3719"/>
                  </a:lnTo>
                  <a:lnTo>
                    <a:pt x="1398" y="3698"/>
                  </a:lnTo>
                  <a:lnTo>
                    <a:pt x="1484" y="3633"/>
                  </a:lnTo>
                  <a:lnTo>
                    <a:pt x="1527" y="3590"/>
                  </a:lnTo>
                  <a:lnTo>
                    <a:pt x="1570" y="3504"/>
                  </a:lnTo>
                  <a:lnTo>
                    <a:pt x="1592" y="3418"/>
                  </a:lnTo>
                  <a:lnTo>
                    <a:pt x="2065" y="817"/>
                  </a:lnTo>
                  <a:lnTo>
                    <a:pt x="2065" y="688"/>
                  </a:lnTo>
                  <a:lnTo>
                    <a:pt x="2022" y="581"/>
                  </a:lnTo>
                  <a:lnTo>
                    <a:pt x="1936" y="473"/>
                  </a:lnTo>
                  <a:lnTo>
                    <a:pt x="1828" y="409"/>
                  </a:lnTo>
                  <a:lnTo>
                    <a:pt x="882" y="43"/>
                  </a:lnTo>
                  <a:lnTo>
                    <a:pt x="818" y="22"/>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9"/>
            <p:cNvSpPr/>
            <p:nvPr/>
          </p:nvSpPr>
          <p:spPr>
            <a:xfrm>
              <a:off x="5628875" y="-1247350"/>
              <a:ext cx="51625" cy="93000"/>
            </a:xfrm>
            <a:custGeom>
              <a:rect b="b" l="l" r="r" t="t"/>
              <a:pathLst>
                <a:path extrusionOk="0" fill="none" h="3720" w="2065">
                  <a:moveTo>
                    <a:pt x="1828" y="409"/>
                  </a:moveTo>
                  <a:lnTo>
                    <a:pt x="882" y="43"/>
                  </a:lnTo>
                  <a:lnTo>
                    <a:pt x="882" y="43"/>
                  </a:lnTo>
                  <a:lnTo>
                    <a:pt x="818" y="22"/>
                  </a:lnTo>
                  <a:lnTo>
                    <a:pt x="732" y="0"/>
                  </a:lnTo>
                  <a:lnTo>
                    <a:pt x="646" y="22"/>
                  </a:lnTo>
                  <a:lnTo>
                    <a:pt x="560" y="65"/>
                  </a:lnTo>
                  <a:lnTo>
                    <a:pt x="495" y="108"/>
                  </a:lnTo>
                  <a:lnTo>
                    <a:pt x="452" y="172"/>
                  </a:lnTo>
                  <a:lnTo>
                    <a:pt x="409" y="237"/>
                  </a:lnTo>
                  <a:lnTo>
                    <a:pt x="388" y="323"/>
                  </a:lnTo>
                  <a:lnTo>
                    <a:pt x="1" y="2881"/>
                  </a:lnTo>
                  <a:lnTo>
                    <a:pt x="1" y="2881"/>
                  </a:lnTo>
                  <a:lnTo>
                    <a:pt x="1" y="3010"/>
                  </a:lnTo>
                  <a:lnTo>
                    <a:pt x="44" y="3117"/>
                  </a:lnTo>
                  <a:lnTo>
                    <a:pt x="108" y="3225"/>
                  </a:lnTo>
                  <a:lnTo>
                    <a:pt x="194" y="3289"/>
                  </a:lnTo>
                  <a:lnTo>
                    <a:pt x="1076" y="3698"/>
                  </a:lnTo>
                  <a:lnTo>
                    <a:pt x="1076" y="3698"/>
                  </a:lnTo>
                  <a:lnTo>
                    <a:pt x="1162" y="3719"/>
                  </a:lnTo>
                  <a:lnTo>
                    <a:pt x="1248" y="3719"/>
                  </a:lnTo>
                  <a:lnTo>
                    <a:pt x="1334" y="3719"/>
                  </a:lnTo>
                  <a:lnTo>
                    <a:pt x="1398" y="3698"/>
                  </a:lnTo>
                  <a:lnTo>
                    <a:pt x="1484" y="3633"/>
                  </a:lnTo>
                  <a:lnTo>
                    <a:pt x="1527" y="3590"/>
                  </a:lnTo>
                  <a:lnTo>
                    <a:pt x="1570" y="3504"/>
                  </a:lnTo>
                  <a:lnTo>
                    <a:pt x="1592" y="3418"/>
                  </a:lnTo>
                  <a:lnTo>
                    <a:pt x="2065" y="817"/>
                  </a:lnTo>
                  <a:lnTo>
                    <a:pt x="2065" y="817"/>
                  </a:lnTo>
                  <a:lnTo>
                    <a:pt x="2065" y="688"/>
                  </a:lnTo>
                  <a:lnTo>
                    <a:pt x="2022" y="581"/>
                  </a:lnTo>
                  <a:lnTo>
                    <a:pt x="1936" y="473"/>
                  </a:lnTo>
                  <a:lnTo>
                    <a:pt x="1828" y="409"/>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9"/>
            <p:cNvSpPr/>
            <p:nvPr/>
          </p:nvSpPr>
          <p:spPr>
            <a:xfrm>
              <a:off x="5701975" y="-1192550"/>
              <a:ext cx="23125" cy="27450"/>
            </a:xfrm>
            <a:custGeom>
              <a:rect b="b" l="l" r="r" t="t"/>
              <a:pathLst>
                <a:path extrusionOk="0" h="1098" w="925">
                  <a:moveTo>
                    <a:pt x="237" y="1"/>
                  </a:moveTo>
                  <a:lnTo>
                    <a:pt x="151" y="22"/>
                  </a:lnTo>
                  <a:lnTo>
                    <a:pt x="108" y="87"/>
                  </a:lnTo>
                  <a:lnTo>
                    <a:pt x="65" y="151"/>
                  </a:lnTo>
                  <a:lnTo>
                    <a:pt x="0" y="710"/>
                  </a:lnTo>
                  <a:lnTo>
                    <a:pt x="0" y="775"/>
                  </a:lnTo>
                  <a:lnTo>
                    <a:pt x="22" y="818"/>
                  </a:lnTo>
                  <a:lnTo>
                    <a:pt x="65" y="861"/>
                  </a:lnTo>
                  <a:lnTo>
                    <a:pt x="108" y="882"/>
                  </a:lnTo>
                  <a:lnTo>
                    <a:pt x="559" y="1076"/>
                  </a:lnTo>
                  <a:lnTo>
                    <a:pt x="645" y="1097"/>
                  </a:lnTo>
                  <a:lnTo>
                    <a:pt x="731" y="1054"/>
                  </a:lnTo>
                  <a:lnTo>
                    <a:pt x="796" y="1011"/>
                  </a:lnTo>
                  <a:lnTo>
                    <a:pt x="817" y="925"/>
                  </a:lnTo>
                  <a:lnTo>
                    <a:pt x="925" y="366"/>
                  </a:lnTo>
                  <a:lnTo>
                    <a:pt x="903" y="302"/>
                  </a:lnTo>
                  <a:lnTo>
                    <a:pt x="903" y="259"/>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9"/>
            <p:cNvSpPr/>
            <p:nvPr/>
          </p:nvSpPr>
          <p:spPr>
            <a:xfrm>
              <a:off x="5701975" y="-1192550"/>
              <a:ext cx="23125" cy="27450"/>
            </a:xfrm>
            <a:custGeom>
              <a:rect b="b" l="l" r="r" t="t"/>
              <a:pathLst>
                <a:path extrusionOk="0" fill="none" h="1098" w="925">
                  <a:moveTo>
                    <a:pt x="796" y="173"/>
                  </a:moveTo>
                  <a:lnTo>
                    <a:pt x="323" y="1"/>
                  </a:lnTo>
                  <a:lnTo>
                    <a:pt x="323" y="1"/>
                  </a:lnTo>
                  <a:lnTo>
                    <a:pt x="237" y="1"/>
                  </a:lnTo>
                  <a:lnTo>
                    <a:pt x="151" y="22"/>
                  </a:lnTo>
                  <a:lnTo>
                    <a:pt x="108" y="87"/>
                  </a:lnTo>
                  <a:lnTo>
                    <a:pt x="65" y="151"/>
                  </a:lnTo>
                  <a:lnTo>
                    <a:pt x="0" y="710"/>
                  </a:lnTo>
                  <a:lnTo>
                    <a:pt x="0" y="710"/>
                  </a:lnTo>
                  <a:lnTo>
                    <a:pt x="0" y="775"/>
                  </a:lnTo>
                  <a:lnTo>
                    <a:pt x="22" y="818"/>
                  </a:lnTo>
                  <a:lnTo>
                    <a:pt x="65" y="861"/>
                  </a:lnTo>
                  <a:lnTo>
                    <a:pt x="108" y="882"/>
                  </a:lnTo>
                  <a:lnTo>
                    <a:pt x="559" y="1076"/>
                  </a:lnTo>
                  <a:lnTo>
                    <a:pt x="559" y="1076"/>
                  </a:lnTo>
                  <a:lnTo>
                    <a:pt x="645" y="1097"/>
                  </a:lnTo>
                  <a:lnTo>
                    <a:pt x="731" y="1054"/>
                  </a:lnTo>
                  <a:lnTo>
                    <a:pt x="796" y="1011"/>
                  </a:lnTo>
                  <a:lnTo>
                    <a:pt x="817" y="925"/>
                  </a:lnTo>
                  <a:lnTo>
                    <a:pt x="925" y="366"/>
                  </a:lnTo>
                  <a:lnTo>
                    <a:pt x="925" y="366"/>
                  </a:lnTo>
                  <a:lnTo>
                    <a:pt x="903" y="302"/>
                  </a:lnTo>
                  <a:lnTo>
                    <a:pt x="903" y="259"/>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9"/>
            <p:cNvSpPr/>
            <p:nvPr/>
          </p:nvSpPr>
          <p:spPr>
            <a:xfrm>
              <a:off x="5730450" y="-1181800"/>
              <a:ext cx="22600" cy="27450"/>
            </a:xfrm>
            <a:custGeom>
              <a:rect b="b" l="l" r="r" t="t"/>
              <a:pathLst>
                <a:path extrusionOk="0" h="1098" w="904">
                  <a:moveTo>
                    <a:pt x="237" y="1"/>
                  </a:moveTo>
                  <a:lnTo>
                    <a:pt x="151" y="44"/>
                  </a:lnTo>
                  <a:lnTo>
                    <a:pt x="108" y="87"/>
                  </a:lnTo>
                  <a:lnTo>
                    <a:pt x="65" y="173"/>
                  </a:lnTo>
                  <a:lnTo>
                    <a:pt x="1" y="710"/>
                  </a:lnTo>
                  <a:lnTo>
                    <a:pt x="1" y="775"/>
                  </a:lnTo>
                  <a:lnTo>
                    <a:pt x="22" y="818"/>
                  </a:lnTo>
                  <a:lnTo>
                    <a:pt x="65" y="861"/>
                  </a:lnTo>
                  <a:lnTo>
                    <a:pt x="108" y="904"/>
                  </a:lnTo>
                  <a:lnTo>
                    <a:pt x="560" y="1076"/>
                  </a:lnTo>
                  <a:lnTo>
                    <a:pt x="646" y="1097"/>
                  </a:lnTo>
                  <a:lnTo>
                    <a:pt x="732" y="1076"/>
                  </a:lnTo>
                  <a:lnTo>
                    <a:pt x="775" y="1011"/>
                  </a:lnTo>
                  <a:lnTo>
                    <a:pt x="818" y="947"/>
                  </a:lnTo>
                  <a:lnTo>
                    <a:pt x="904" y="366"/>
                  </a:lnTo>
                  <a:lnTo>
                    <a:pt x="904" y="323"/>
                  </a:lnTo>
                  <a:lnTo>
                    <a:pt x="882"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9"/>
            <p:cNvSpPr/>
            <p:nvPr/>
          </p:nvSpPr>
          <p:spPr>
            <a:xfrm>
              <a:off x="5730450" y="-1181800"/>
              <a:ext cx="22600" cy="27450"/>
            </a:xfrm>
            <a:custGeom>
              <a:rect b="b" l="l" r="r" t="t"/>
              <a:pathLst>
                <a:path extrusionOk="0" fill="none" h="1098" w="904">
                  <a:moveTo>
                    <a:pt x="796" y="173"/>
                  </a:moveTo>
                  <a:lnTo>
                    <a:pt x="323" y="22"/>
                  </a:lnTo>
                  <a:lnTo>
                    <a:pt x="323" y="22"/>
                  </a:lnTo>
                  <a:lnTo>
                    <a:pt x="237" y="1"/>
                  </a:lnTo>
                  <a:lnTo>
                    <a:pt x="151"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75" y="1011"/>
                  </a:lnTo>
                  <a:lnTo>
                    <a:pt x="818" y="947"/>
                  </a:lnTo>
                  <a:lnTo>
                    <a:pt x="904" y="366"/>
                  </a:lnTo>
                  <a:lnTo>
                    <a:pt x="904" y="366"/>
                  </a:lnTo>
                  <a:lnTo>
                    <a:pt x="904" y="323"/>
                  </a:lnTo>
                  <a:lnTo>
                    <a:pt x="882"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9"/>
            <p:cNvSpPr/>
            <p:nvPr/>
          </p:nvSpPr>
          <p:spPr>
            <a:xfrm>
              <a:off x="5758950" y="-1170500"/>
              <a:ext cx="22575" cy="26900"/>
            </a:xfrm>
            <a:custGeom>
              <a:rect b="b" l="l" r="r" t="t"/>
              <a:pathLst>
                <a:path extrusionOk="0" h="1076" w="903">
                  <a:moveTo>
                    <a:pt x="237" y="0"/>
                  </a:moveTo>
                  <a:lnTo>
                    <a:pt x="151" y="22"/>
                  </a:lnTo>
                  <a:lnTo>
                    <a:pt x="86" y="86"/>
                  </a:lnTo>
                  <a:lnTo>
                    <a:pt x="65" y="151"/>
                  </a:lnTo>
                  <a:lnTo>
                    <a:pt x="0" y="710"/>
                  </a:lnTo>
                  <a:lnTo>
                    <a:pt x="0" y="753"/>
                  </a:lnTo>
                  <a:lnTo>
                    <a:pt x="22" y="817"/>
                  </a:lnTo>
                  <a:lnTo>
                    <a:pt x="65" y="860"/>
                  </a:lnTo>
                  <a:lnTo>
                    <a:pt x="108" y="882"/>
                  </a:lnTo>
                  <a:lnTo>
                    <a:pt x="559" y="1075"/>
                  </a:lnTo>
                  <a:lnTo>
                    <a:pt x="645" y="1075"/>
                  </a:lnTo>
                  <a:lnTo>
                    <a:pt x="710" y="1054"/>
                  </a:lnTo>
                  <a:lnTo>
                    <a:pt x="774" y="1011"/>
                  </a:lnTo>
                  <a:lnTo>
                    <a:pt x="817" y="925"/>
                  </a:lnTo>
                  <a:lnTo>
                    <a:pt x="903" y="366"/>
                  </a:lnTo>
                  <a:lnTo>
                    <a:pt x="903" y="301"/>
                  </a:lnTo>
                  <a:lnTo>
                    <a:pt x="881" y="237"/>
                  </a:lnTo>
                  <a:lnTo>
                    <a:pt x="838" y="194"/>
                  </a:lnTo>
                  <a:lnTo>
                    <a:pt x="795"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9"/>
            <p:cNvSpPr/>
            <p:nvPr/>
          </p:nvSpPr>
          <p:spPr>
            <a:xfrm>
              <a:off x="5758950" y="-1170500"/>
              <a:ext cx="22575" cy="26900"/>
            </a:xfrm>
            <a:custGeom>
              <a:rect b="b" l="l" r="r" t="t"/>
              <a:pathLst>
                <a:path extrusionOk="0" fill="none" h="1076" w="903">
                  <a:moveTo>
                    <a:pt x="795" y="172"/>
                  </a:moveTo>
                  <a:lnTo>
                    <a:pt x="323" y="0"/>
                  </a:lnTo>
                  <a:lnTo>
                    <a:pt x="323" y="0"/>
                  </a:lnTo>
                  <a:lnTo>
                    <a:pt x="237" y="0"/>
                  </a:lnTo>
                  <a:lnTo>
                    <a:pt x="151" y="22"/>
                  </a:lnTo>
                  <a:lnTo>
                    <a:pt x="86" y="86"/>
                  </a:lnTo>
                  <a:lnTo>
                    <a:pt x="65" y="151"/>
                  </a:lnTo>
                  <a:lnTo>
                    <a:pt x="0" y="710"/>
                  </a:lnTo>
                  <a:lnTo>
                    <a:pt x="0" y="710"/>
                  </a:lnTo>
                  <a:lnTo>
                    <a:pt x="0" y="753"/>
                  </a:lnTo>
                  <a:lnTo>
                    <a:pt x="22" y="817"/>
                  </a:lnTo>
                  <a:lnTo>
                    <a:pt x="65" y="860"/>
                  </a:lnTo>
                  <a:lnTo>
                    <a:pt x="108" y="882"/>
                  </a:lnTo>
                  <a:lnTo>
                    <a:pt x="559" y="1075"/>
                  </a:lnTo>
                  <a:lnTo>
                    <a:pt x="559" y="1075"/>
                  </a:lnTo>
                  <a:lnTo>
                    <a:pt x="645" y="1075"/>
                  </a:lnTo>
                  <a:lnTo>
                    <a:pt x="710"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9"/>
            <p:cNvSpPr/>
            <p:nvPr/>
          </p:nvSpPr>
          <p:spPr>
            <a:xfrm>
              <a:off x="5787425" y="-1159750"/>
              <a:ext cx="22600" cy="27425"/>
            </a:xfrm>
            <a:custGeom>
              <a:rect b="b" l="l" r="r" t="t"/>
              <a:pathLst>
                <a:path extrusionOk="0" h="1097" w="904">
                  <a:moveTo>
                    <a:pt x="237" y="0"/>
                  </a:moveTo>
                  <a:lnTo>
                    <a:pt x="151" y="43"/>
                  </a:lnTo>
                  <a:lnTo>
                    <a:pt x="86" y="86"/>
                  </a:lnTo>
                  <a:lnTo>
                    <a:pt x="65" y="172"/>
                  </a:lnTo>
                  <a:lnTo>
                    <a:pt x="0" y="710"/>
                  </a:lnTo>
                  <a:lnTo>
                    <a:pt x="0" y="774"/>
                  </a:lnTo>
                  <a:lnTo>
                    <a:pt x="22" y="817"/>
                  </a:lnTo>
                  <a:lnTo>
                    <a:pt x="65" y="860"/>
                  </a:lnTo>
                  <a:lnTo>
                    <a:pt x="108" y="903"/>
                  </a:lnTo>
                  <a:lnTo>
                    <a:pt x="559" y="1075"/>
                  </a:lnTo>
                  <a:lnTo>
                    <a:pt x="645" y="1097"/>
                  </a:lnTo>
                  <a:lnTo>
                    <a:pt x="710" y="1075"/>
                  </a:lnTo>
                  <a:lnTo>
                    <a:pt x="774" y="1011"/>
                  </a:lnTo>
                  <a:lnTo>
                    <a:pt x="817" y="946"/>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9"/>
            <p:cNvSpPr/>
            <p:nvPr/>
          </p:nvSpPr>
          <p:spPr>
            <a:xfrm>
              <a:off x="5787425" y="-1159750"/>
              <a:ext cx="22600" cy="27425"/>
            </a:xfrm>
            <a:custGeom>
              <a:rect b="b" l="l" r="r" t="t"/>
              <a:pathLst>
                <a:path extrusionOk="0" fill="none" h="1097" w="904">
                  <a:moveTo>
                    <a:pt x="796" y="172"/>
                  </a:moveTo>
                  <a:lnTo>
                    <a:pt x="323" y="22"/>
                  </a:lnTo>
                  <a:lnTo>
                    <a:pt x="323" y="22"/>
                  </a:lnTo>
                  <a:lnTo>
                    <a:pt x="237" y="0"/>
                  </a:lnTo>
                  <a:lnTo>
                    <a:pt x="151" y="43"/>
                  </a:lnTo>
                  <a:lnTo>
                    <a:pt x="86" y="86"/>
                  </a:lnTo>
                  <a:lnTo>
                    <a:pt x="65" y="172"/>
                  </a:lnTo>
                  <a:lnTo>
                    <a:pt x="0" y="710"/>
                  </a:lnTo>
                  <a:lnTo>
                    <a:pt x="0" y="710"/>
                  </a:lnTo>
                  <a:lnTo>
                    <a:pt x="0" y="774"/>
                  </a:lnTo>
                  <a:lnTo>
                    <a:pt x="22" y="817"/>
                  </a:lnTo>
                  <a:lnTo>
                    <a:pt x="65" y="860"/>
                  </a:lnTo>
                  <a:lnTo>
                    <a:pt x="108" y="903"/>
                  </a:lnTo>
                  <a:lnTo>
                    <a:pt x="559" y="1075"/>
                  </a:lnTo>
                  <a:lnTo>
                    <a:pt x="559" y="1075"/>
                  </a:lnTo>
                  <a:lnTo>
                    <a:pt x="645" y="1097"/>
                  </a:lnTo>
                  <a:lnTo>
                    <a:pt x="710" y="1075"/>
                  </a:lnTo>
                  <a:lnTo>
                    <a:pt x="774" y="1011"/>
                  </a:lnTo>
                  <a:lnTo>
                    <a:pt x="817" y="946"/>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9"/>
            <p:cNvSpPr/>
            <p:nvPr/>
          </p:nvSpPr>
          <p:spPr>
            <a:xfrm>
              <a:off x="5815900" y="-114847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38" y="1076"/>
                  </a:lnTo>
                  <a:lnTo>
                    <a:pt x="624" y="1076"/>
                  </a:lnTo>
                  <a:lnTo>
                    <a:pt x="710" y="1054"/>
                  </a:lnTo>
                  <a:lnTo>
                    <a:pt x="775" y="1011"/>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9"/>
            <p:cNvSpPr/>
            <p:nvPr/>
          </p:nvSpPr>
          <p:spPr>
            <a:xfrm>
              <a:off x="5815900" y="-114847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38" y="1076"/>
                  </a:lnTo>
                  <a:lnTo>
                    <a:pt x="538" y="1076"/>
                  </a:lnTo>
                  <a:lnTo>
                    <a:pt x="624" y="1076"/>
                  </a:lnTo>
                  <a:lnTo>
                    <a:pt x="710" y="1054"/>
                  </a:lnTo>
                  <a:lnTo>
                    <a:pt x="775" y="1011"/>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9"/>
            <p:cNvSpPr/>
            <p:nvPr/>
          </p:nvSpPr>
          <p:spPr>
            <a:xfrm>
              <a:off x="5844400" y="-1137725"/>
              <a:ext cx="22575" cy="27425"/>
            </a:xfrm>
            <a:custGeom>
              <a:rect b="b" l="l" r="r" t="t"/>
              <a:pathLst>
                <a:path extrusionOk="0" h="1097" w="903">
                  <a:moveTo>
                    <a:pt x="237" y="1"/>
                  </a:moveTo>
                  <a:lnTo>
                    <a:pt x="151" y="22"/>
                  </a:lnTo>
                  <a:lnTo>
                    <a:pt x="86" y="87"/>
                  </a:lnTo>
                  <a:lnTo>
                    <a:pt x="65" y="173"/>
                  </a:lnTo>
                  <a:lnTo>
                    <a:pt x="0" y="710"/>
                  </a:lnTo>
                  <a:lnTo>
                    <a:pt x="0" y="774"/>
                  </a:lnTo>
                  <a:lnTo>
                    <a:pt x="22" y="817"/>
                  </a:lnTo>
                  <a:lnTo>
                    <a:pt x="43" y="860"/>
                  </a:lnTo>
                  <a:lnTo>
                    <a:pt x="108" y="903"/>
                  </a:lnTo>
                  <a:lnTo>
                    <a:pt x="538" y="1075"/>
                  </a:lnTo>
                  <a:lnTo>
                    <a:pt x="623" y="1097"/>
                  </a:lnTo>
                  <a:lnTo>
                    <a:pt x="709" y="1075"/>
                  </a:lnTo>
                  <a:lnTo>
                    <a:pt x="774" y="1011"/>
                  </a:lnTo>
                  <a:lnTo>
                    <a:pt x="817" y="925"/>
                  </a:lnTo>
                  <a:lnTo>
                    <a:pt x="903" y="366"/>
                  </a:lnTo>
                  <a:lnTo>
                    <a:pt x="903" y="302"/>
                  </a:lnTo>
                  <a:lnTo>
                    <a:pt x="881" y="259"/>
                  </a:lnTo>
                  <a:lnTo>
                    <a:pt x="838" y="216"/>
                  </a:lnTo>
                  <a:lnTo>
                    <a:pt x="795" y="173"/>
                  </a:lnTo>
                  <a:lnTo>
                    <a:pt x="301"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9"/>
            <p:cNvSpPr/>
            <p:nvPr/>
          </p:nvSpPr>
          <p:spPr>
            <a:xfrm>
              <a:off x="5844400" y="-1137725"/>
              <a:ext cx="22575" cy="27425"/>
            </a:xfrm>
            <a:custGeom>
              <a:rect b="b" l="l" r="r" t="t"/>
              <a:pathLst>
                <a:path extrusionOk="0" fill="none" h="1097" w="903">
                  <a:moveTo>
                    <a:pt x="795" y="173"/>
                  </a:moveTo>
                  <a:lnTo>
                    <a:pt x="301" y="22"/>
                  </a:lnTo>
                  <a:lnTo>
                    <a:pt x="301" y="22"/>
                  </a:lnTo>
                  <a:lnTo>
                    <a:pt x="237" y="1"/>
                  </a:lnTo>
                  <a:lnTo>
                    <a:pt x="151" y="22"/>
                  </a:lnTo>
                  <a:lnTo>
                    <a:pt x="86" y="87"/>
                  </a:lnTo>
                  <a:lnTo>
                    <a:pt x="65" y="173"/>
                  </a:lnTo>
                  <a:lnTo>
                    <a:pt x="0" y="710"/>
                  </a:lnTo>
                  <a:lnTo>
                    <a:pt x="0" y="710"/>
                  </a:lnTo>
                  <a:lnTo>
                    <a:pt x="0" y="774"/>
                  </a:lnTo>
                  <a:lnTo>
                    <a:pt x="22" y="817"/>
                  </a:lnTo>
                  <a:lnTo>
                    <a:pt x="43" y="860"/>
                  </a:lnTo>
                  <a:lnTo>
                    <a:pt x="108" y="903"/>
                  </a:lnTo>
                  <a:lnTo>
                    <a:pt x="538" y="1075"/>
                  </a:lnTo>
                  <a:lnTo>
                    <a:pt x="538" y="1075"/>
                  </a:lnTo>
                  <a:lnTo>
                    <a:pt x="623" y="1097"/>
                  </a:lnTo>
                  <a:lnTo>
                    <a:pt x="709" y="1075"/>
                  </a:lnTo>
                  <a:lnTo>
                    <a:pt x="774" y="1011"/>
                  </a:lnTo>
                  <a:lnTo>
                    <a:pt x="817" y="925"/>
                  </a:lnTo>
                  <a:lnTo>
                    <a:pt x="903" y="366"/>
                  </a:lnTo>
                  <a:lnTo>
                    <a:pt x="903" y="366"/>
                  </a:lnTo>
                  <a:lnTo>
                    <a:pt x="903" y="302"/>
                  </a:lnTo>
                  <a:lnTo>
                    <a:pt x="881" y="259"/>
                  </a:lnTo>
                  <a:lnTo>
                    <a:pt x="838" y="216"/>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9"/>
            <p:cNvSpPr/>
            <p:nvPr/>
          </p:nvSpPr>
          <p:spPr>
            <a:xfrm>
              <a:off x="5872875" y="-1126425"/>
              <a:ext cx="22600" cy="26875"/>
            </a:xfrm>
            <a:custGeom>
              <a:rect b="b" l="l" r="r" t="t"/>
              <a:pathLst>
                <a:path extrusionOk="0" h="1075" w="904">
                  <a:moveTo>
                    <a:pt x="215" y="0"/>
                  </a:moveTo>
                  <a:lnTo>
                    <a:pt x="151" y="22"/>
                  </a:lnTo>
                  <a:lnTo>
                    <a:pt x="86" y="65"/>
                  </a:lnTo>
                  <a:lnTo>
                    <a:pt x="65" y="151"/>
                  </a:lnTo>
                  <a:lnTo>
                    <a:pt x="0" y="688"/>
                  </a:lnTo>
                  <a:lnTo>
                    <a:pt x="0" y="752"/>
                  </a:lnTo>
                  <a:lnTo>
                    <a:pt x="22" y="817"/>
                  </a:lnTo>
                  <a:lnTo>
                    <a:pt x="43" y="860"/>
                  </a:lnTo>
                  <a:lnTo>
                    <a:pt x="108" y="881"/>
                  </a:lnTo>
                  <a:lnTo>
                    <a:pt x="538" y="1053"/>
                  </a:lnTo>
                  <a:lnTo>
                    <a:pt x="624" y="1075"/>
                  </a:lnTo>
                  <a:lnTo>
                    <a:pt x="710" y="1053"/>
                  </a:lnTo>
                  <a:lnTo>
                    <a:pt x="774" y="989"/>
                  </a:lnTo>
                  <a:lnTo>
                    <a:pt x="796" y="924"/>
                  </a:lnTo>
                  <a:lnTo>
                    <a:pt x="903" y="365"/>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9"/>
            <p:cNvSpPr/>
            <p:nvPr/>
          </p:nvSpPr>
          <p:spPr>
            <a:xfrm>
              <a:off x="5872875" y="-1126425"/>
              <a:ext cx="22600" cy="26875"/>
            </a:xfrm>
            <a:custGeom>
              <a:rect b="b" l="l" r="r" t="t"/>
              <a:pathLst>
                <a:path extrusionOk="0" fill="none" h="1075" w="904">
                  <a:moveTo>
                    <a:pt x="774" y="172"/>
                  </a:moveTo>
                  <a:lnTo>
                    <a:pt x="301" y="0"/>
                  </a:lnTo>
                  <a:lnTo>
                    <a:pt x="301" y="0"/>
                  </a:lnTo>
                  <a:lnTo>
                    <a:pt x="215" y="0"/>
                  </a:lnTo>
                  <a:lnTo>
                    <a:pt x="151" y="22"/>
                  </a:lnTo>
                  <a:lnTo>
                    <a:pt x="86" y="65"/>
                  </a:lnTo>
                  <a:lnTo>
                    <a:pt x="65" y="151"/>
                  </a:lnTo>
                  <a:lnTo>
                    <a:pt x="0" y="688"/>
                  </a:lnTo>
                  <a:lnTo>
                    <a:pt x="0" y="688"/>
                  </a:lnTo>
                  <a:lnTo>
                    <a:pt x="0" y="752"/>
                  </a:lnTo>
                  <a:lnTo>
                    <a:pt x="22" y="817"/>
                  </a:lnTo>
                  <a:lnTo>
                    <a:pt x="43" y="860"/>
                  </a:lnTo>
                  <a:lnTo>
                    <a:pt x="108" y="881"/>
                  </a:lnTo>
                  <a:lnTo>
                    <a:pt x="538" y="1053"/>
                  </a:lnTo>
                  <a:lnTo>
                    <a:pt x="538" y="1053"/>
                  </a:lnTo>
                  <a:lnTo>
                    <a:pt x="624" y="1075"/>
                  </a:lnTo>
                  <a:lnTo>
                    <a:pt x="710" y="1053"/>
                  </a:lnTo>
                  <a:lnTo>
                    <a:pt x="774" y="989"/>
                  </a:lnTo>
                  <a:lnTo>
                    <a:pt x="796" y="924"/>
                  </a:lnTo>
                  <a:lnTo>
                    <a:pt x="903" y="365"/>
                  </a:lnTo>
                  <a:lnTo>
                    <a:pt x="903" y="365"/>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9"/>
            <p:cNvSpPr/>
            <p:nvPr/>
          </p:nvSpPr>
          <p:spPr>
            <a:xfrm>
              <a:off x="5901350" y="-1115700"/>
              <a:ext cx="22600" cy="27450"/>
            </a:xfrm>
            <a:custGeom>
              <a:rect b="b" l="l" r="r" t="t"/>
              <a:pathLst>
                <a:path extrusionOk="0" h="1098" w="904">
                  <a:moveTo>
                    <a:pt x="216" y="1"/>
                  </a:moveTo>
                  <a:lnTo>
                    <a:pt x="151" y="22"/>
                  </a:lnTo>
                  <a:lnTo>
                    <a:pt x="87" y="87"/>
                  </a:lnTo>
                  <a:lnTo>
                    <a:pt x="44" y="151"/>
                  </a:lnTo>
                  <a:lnTo>
                    <a:pt x="1" y="710"/>
                  </a:lnTo>
                  <a:lnTo>
                    <a:pt x="1" y="775"/>
                  </a:lnTo>
                  <a:lnTo>
                    <a:pt x="22" y="818"/>
                  </a:lnTo>
                  <a:lnTo>
                    <a:pt x="44" y="861"/>
                  </a:lnTo>
                  <a:lnTo>
                    <a:pt x="108" y="882"/>
                  </a:lnTo>
                  <a:lnTo>
                    <a:pt x="538" y="1076"/>
                  </a:lnTo>
                  <a:lnTo>
                    <a:pt x="624" y="1097"/>
                  </a:lnTo>
                  <a:lnTo>
                    <a:pt x="710" y="1054"/>
                  </a:lnTo>
                  <a:lnTo>
                    <a:pt x="775" y="1011"/>
                  </a:lnTo>
                  <a:lnTo>
                    <a:pt x="796" y="925"/>
                  </a:lnTo>
                  <a:lnTo>
                    <a:pt x="904" y="366"/>
                  </a:lnTo>
                  <a:lnTo>
                    <a:pt x="904" y="302"/>
                  </a:lnTo>
                  <a:lnTo>
                    <a:pt x="882" y="259"/>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9"/>
            <p:cNvSpPr/>
            <p:nvPr/>
          </p:nvSpPr>
          <p:spPr>
            <a:xfrm>
              <a:off x="5901350" y="-1115700"/>
              <a:ext cx="22600" cy="27450"/>
            </a:xfrm>
            <a:custGeom>
              <a:rect b="b" l="l" r="r" t="t"/>
              <a:pathLst>
                <a:path extrusionOk="0" fill="none" h="1098" w="904">
                  <a:moveTo>
                    <a:pt x="775" y="173"/>
                  </a:moveTo>
                  <a:lnTo>
                    <a:pt x="302" y="1"/>
                  </a:lnTo>
                  <a:lnTo>
                    <a:pt x="302" y="1"/>
                  </a:lnTo>
                  <a:lnTo>
                    <a:pt x="216" y="1"/>
                  </a:lnTo>
                  <a:lnTo>
                    <a:pt x="151" y="22"/>
                  </a:lnTo>
                  <a:lnTo>
                    <a:pt x="87" y="87"/>
                  </a:lnTo>
                  <a:lnTo>
                    <a:pt x="44"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796" y="925"/>
                  </a:lnTo>
                  <a:lnTo>
                    <a:pt x="904" y="366"/>
                  </a:lnTo>
                  <a:lnTo>
                    <a:pt x="904" y="366"/>
                  </a:lnTo>
                  <a:lnTo>
                    <a:pt x="904" y="302"/>
                  </a:lnTo>
                  <a:lnTo>
                    <a:pt x="882" y="259"/>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9"/>
            <p:cNvSpPr/>
            <p:nvPr/>
          </p:nvSpPr>
          <p:spPr>
            <a:xfrm>
              <a:off x="5929850" y="-1104950"/>
              <a:ext cx="22575" cy="27450"/>
            </a:xfrm>
            <a:custGeom>
              <a:rect b="b" l="l" r="r" t="t"/>
              <a:pathLst>
                <a:path extrusionOk="0" h="1098" w="903">
                  <a:moveTo>
                    <a:pt x="215" y="1"/>
                  </a:moveTo>
                  <a:lnTo>
                    <a:pt x="151" y="44"/>
                  </a:lnTo>
                  <a:lnTo>
                    <a:pt x="86" y="87"/>
                  </a:lnTo>
                  <a:lnTo>
                    <a:pt x="43" y="173"/>
                  </a:lnTo>
                  <a:lnTo>
                    <a:pt x="0" y="710"/>
                  </a:lnTo>
                  <a:lnTo>
                    <a:pt x="0" y="775"/>
                  </a:lnTo>
                  <a:lnTo>
                    <a:pt x="0" y="818"/>
                  </a:lnTo>
                  <a:lnTo>
                    <a:pt x="43" y="861"/>
                  </a:lnTo>
                  <a:lnTo>
                    <a:pt x="86" y="904"/>
                  </a:lnTo>
                  <a:lnTo>
                    <a:pt x="537" y="1076"/>
                  </a:lnTo>
                  <a:lnTo>
                    <a:pt x="623" y="1097"/>
                  </a:lnTo>
                  <a:lnTo>
                    <a:pt x="709" y="1076"/>
                  </a:lnTo>
                  <a:lnTo>
                    <a:pt x="774" y="1011"/>
                  </a:lnTo>
                  <a:lnTo>
                    <a:pt x="795" y="947"/>
                  </a:lnTo>
                  <a:lnTo>
                    <a:pt x="903" y="366"/>
                  </a:lnTo>
                  <a:lnTo>
                    <a:pt x="903" y="323"/>
                  </a:lnTo>
                  <a:lnTo>
                    <a:pt x="881" y="259"/>
                  </a:lnTo>
                  <a:lnTo>
                    <a:pt x="838"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9"/>
            <p:cNvSpPr/>
            <p:nvPr/>
          </p:nvSpPr>
          <p:spPr>
            <a:xfrm>
              <a:off x="5929850" y="-1104950"/>
              <a:ext cx="22575" cy="27450"/>
            </a:xfrm>
            <a:custGeom>
              <a:rect b="b" l="l" r="r" t="t"/>
              <a:pathLst>
                <a:path extrusionOk="0" fill="none" h="1098" w="903">
                  <a:moveTo>
                    <a:pt x="774" y="173"/>
                  </a:moveTo>
                  <a:lnTo>
                    <a:pt x="301" y="22"/>
                  </a:lnTo>
                  <a:lnTo>
                    <a:pt x="301" y="22"/>
                  </a:lnTo>
                  <a:lnTo>
                    <a:pt x="215" y="1"/>
                  </a:lnTo>
                  <a:lnTo>
                    <a:pt x="151" y="44"/>
                  </a:lnTo>
                  <a:lnTo>
                    <a:pt x="86" y="87"/>
                  </a:lnTo>
                  <a:lnTo>
                    <a:pt x="43" y="173"/>
                  </a:lnTo>
                  <a:lnTo>
                    <a:pt x="0" y="710"/>
                  </a:lnTo>
                  <a:lnTo>
                    <a:pt x="0" y="710"/>
                  </a:lnTo>
                  <a:lnTo>
                    <a:pt x="0" y="775"/>
                  </a:lnTo>
                  <a:lnTo>
                    <a:pt x="0" y="818"/>
                  </a:lnTo>
                  <a:lnTo>
                    <a:pt x="43" y="861"/>
                  </a:lnTo>
                  <a:lnTo>
                    <a:pt x="86" y="904"/>
                  </a:lnTo>
                  <a:lnTo>
                    <a:pt x="537" y="1076"/>
                  </a:lnTo>
                  <a:lnTo>
                    <a:pt x="537" y="1076"/>
                  </a:lnTo>
                  <a:lnTo>
                    <a:pt x="623" y="1097"/>
                  </a:lnTo>
                  <a:lnTo>
                    <a:pt x="709" y="1076"/>
                  </a:lnTo>
                  <a:lnTo>
                    <a:pt x="774" y="1011"/>
                  </a:lnTo>
                  <a:lnTo>
                    <a:pt x="795" y="947"/>
                  </a:lnTo>
                  <a:lnTo>
                    <a:pt x="903" y="366"/>
                  </a:lnTo>
                  <a:lnTo>
                    <a:pt x="903" y="366"/>
                  </a:lnTo>
                  <a:lnTo>
                    <a:pt x="903" y="323"/>
                  </a:lnTo>
                  <a:lnTo>
                    <a:pt x="881" y="259"/>
                  </a:lnTo>
                  <a:lnTo>
                    <a:pt x="838"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9"/>
            <p:cNvSpPr/>
            <p:nvPr/>
          </p:nvSpPr>
          <p:spPr>
            <a:xfrm>
              <a:off x="5957775" y="-1093650"/>
              <a:ext cx="23150" cy="26900"/>
            </a:xfrm>
            <a:custGeom>
              <a:rect b="b" l="l" r="r" t="t"/>
              <a:pathLst>
                <a:path extrusionOk="0" h="1076" w="926">
                  <a:moveTo>
                    <a:pt x="237" y="0"/>
                  </a:moveTo>
                  <a:lnTo>
                    <a:pt x="173" y="22"/>
                  </a:lnTo>
                  <a:lnTo>
                    <a:pt x="108" y="86"/>
                  </a:lnTo>
                  <a:lnTo>
                    <a:pt x="65" y="151"/>
                  </a:lnTo>
                  <a:lnTo>
                    <a:pt x="1" y="710"/>
                  </a:lnTo>
                  <a:lnTo>
                    <a:pt x="1" y="753"/>
                  </a:lnTo>
                  <a:lnTo>
                    <a:pt x="22" y="817"/>
                  </a:lnTo>
                  <a:lnTo>
                    <a:pt x="65" y="860"/>
                  </a:lnTo>
                  <a:lnTo>
                    <a:pt x="108" y="882"/>
                  </a:lnTo>
                  <a:lnTo>
                    <a:pt x="560" y="1075"/>
                  </a:lnTo>
                  <a:lnTo>
                    <a:pt x="646" y="1075"/>
                  </a:lnTo>
                  <a:lnTo>
                    <a:pt x="732" y="1054"/>
                  </a:lnTo>
                  <a:lnTo>
                    <a:pt x="796" y="1011"/>
                  </a:lnTo>
                  <a:lnTo>
                    <a:pt x="818" y="925"/>
                  </a:lnTo>
                  <a:lnTo>
                    <a:pt x="925" y="366"/>
                  </a:lnTo>
                  <a:lnTo>
                    <a:pt x="925" y="301"/>
                  </a:lnTo>
                  <a:lnTo>
                    <a:pt x="904" y="237"/>
                  </a:lnTo>
                  <a:lnTo>
                    <a:pt x="861"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9"/>
            <p:cNvSpPr/>
            <p:nvPr/>
          </p:nvSpPr>
          <p:spPr>
            <a:xfrm>
              <a:off x="5957775" y="-1093650"/>
              <a:ext cx="23150" cy="26900"/>
            </a:xfrm>
            <a:custGeom>
              <a:rect b="b" l="l" r="r" t="t"/>
              <a:pathLst>
                <a:path extrusionOk="0" fill="none" h="1076" w="926">
                  <a:moveTo>
                    <a:pt x="796" y="172"/>
                  </a:moveTo>
                  <a:lnTo>
                    <a:pt x="323" y="0"/>
                  </a:lnTo>
                  <a:lnTo>
                    <a:pt x="323" y="0"/>
                  </a:lnTo>
                  <a:lnTo>
                    <a:pt x="237" y="0"/>
                  </a:lnTo>
                  <a:lnTo>
                    <a:pt x="173" y="22"/>
                  </a:lnTo>
                  <a:lnTo>
                    <a:pt x="108" y="86"/>
                  </a:lnTo>
                  <a:lnTo>
                    <a:pt x="65" y="151"/>
                  </a:lnTo>
                  <a:lnTo>
                    <a:pt x="1" y="710"/>
                  </a:lnTo>
                  <a:lnTo>
                    <a:pt x="1" y="710"/>
                  </a:lnTo>
                  <a:lnTo>
                    <a:pt x="1" y="753"/>
                  </a:lnTo>
                  <a:lnTo>
                    <a:pt x="22" y="817"/>
                  </a:lnTo>
                  <a:lnTo>
                    <a:pt x="65" y="860"/>
                  </a:lnTo>
                  <a:lnTo>
                    <a:pt x="108" y="882"/>
                  </a:lnTo>
                  <a:lnTo>
                    <a:pt x="560" y="1075"/>
                  </a:lnTo>
                  <a:lnTo>
                    <a:pt x="560" y="1075"/>
                  </a:lnTo>
                  <a:lnTo>
                    <a:pt x="646" y="1075"/>
                  </a:lnTo>
                  <a:lnTo>
                    <a:pt x="732" y="1054"/>
                  </a:lnTo>
                  <a:lnTo>
                    <a:pt x="796" y="1011"/>
                  </a:lnTo>
                  <a:lnTo>
                    <a:pt x="818" y="925"/>
                  </a:lnTo>
                  <a:lnTo>
                    <a:pt x="925" y="366"/>
                  </a:lnTo>
                  <a:lnTo>
                    <a:pt x="925" y="366"/>
                  </a:lnTo>
                  <a:lnTo>
                    <a:pt x="925" y="301"/>
                  </a:lnTo>
                  <a:lnTo>
                    <a:pt x="904" y="237"/>
                  </a:lnTo>
                  <a:lnTo>
                    <a:pt x="861"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9"/>
            <p:cNvSpPr/>
            <p:nvPr/>
          </p:nvSpPr>
          <p:spPr>
            <a:xfrm>
              <a:off x="5986275" y="-1082900"/>
              <a:ext cx="22600" cy="27425"/>
            </a:xfrm>
            <a:custGeom>
              <a:rect b="b" l="l" r="r" t="t"/>
              <a:pathLst>
                <a:path extrusionOk="0" h="1097" w="904">
                  <a:moveTo>
                    <a:pt x="237" y="0"/>
                  </a:moveTo>
                  <a:lnTo>
                    <a:pt x="151" y="43"/>
                  </a:lnTo>
                  <a:lnTo>
                    <a:pt x="108" y="86"/>
                  </a:lnTo>
                  <a:lnTo>
                    <a:pt x="65" y="172"/>
                  </a:lnTo>
                  <a:lnTo>
                    <a:pt x="0" y="710"/>
                  </a:lnTo>
                  <a:lnTo>
                    <a:pt x="0" y="774"/>
                  </a:lnTo>
                  <a:lnTo>
                    <a:pt x="22" y="817"/>
                  </a:lnTo>
                  <a:lnTo>
                    <a:pt x="65" y="860"/>
                  </a:lnTo>
                  <a:lnTo>
                    <a:pt x="108" y="903"/>
                  </a:lnTo>
                  <a:lnTo>
                    <a:pt x="559" y="1075"/>
                  </a:lnTo>
                  <a:lnTo>
                    <a:pt x="645" y="1097"/>
                  </a:lnTo>
                  <a:lnTo>
                    <a:pt x="731" y="1075"/>
                  </a:lnTo>
                  <a:lnTo>
                    <a:pt x="774" y="1011"/>
                  </a:lnTo>
                  <a:lnTo>
                    <a:pt x="817" y="946"/>
                  </a:lnTo>
                  <a:lnTo>
                    <a:pt x="903" y="366"/>
                  </a:lnTo>
                  <a:lnTo>
                    <a:pt x="903" y="301"/>
                  </a:lnTo>
                  <a:lnTo>
                    <a:pt x="882" y="258"/>
                  </a:lnTo>
                  <a:lnTo>
                    <a:pt x="860"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9"/>
            <p:cNvSpPr/>
            <p:nvPr/>
          </p:nvSpPr>
          <p:spPr>
            <a:xfrm>
              <a:off x="5986275" y="-1082900"/>
              <a:ext cx="22600" cy="27425"/>
            </a:xfrm>
            <a:custGeom>
              <a:rect b="b" l="l" r="r" t="t"/>
              <a:pathLst>
                <a:path extrusionOk="0" fill="none" h="1097" w="904">
                  <a:moveTo>
                    <a:pt x="796" y="172"/>
                  </a:moveTo>
                  <a:lnTo>
                    <a:pt x="323" y="22"/>
                  </a:lnTo>
                  <a:lnTo>
                    <a:pt x="323" y="22"/>
                  </a:lnTo>
                  <a:lnTo>
                    <a:pt x="237" y="0"/>
                  </a:lnTo>
                  <a:lnTo>
                    <a:pt x="151" y="43"/>
                  </a:lnTo>
                  <a:lnTo>
                    <a:pt x="108" y="86"/>
                  </a:lnTo>
                  <a:lnTo>
                    <a:pt x="65" y="172"/>
                  </a:lnTo>
                  <a:lnTo>
                    <a:pt x="0" y="710"/>
                  </a:lnTo>
                  <a:lnTo>
                    <a:pt x="0" y="710"/>
                  </a:lnTo>
                  <a:lnTo>
                    <a:pt x="0" y="774"/>
                  </a:lnTo>
                  <a:lnTo>
                    <a:pt x="22" y="817"/>
                  </a:lnTo>
                  <a:lnTo>
                    <a:pt x="65" y="860"/>
                  </a:lnTo>
                  <a:lnTo>
                    <a:pt x="108" y="903"/>
                  </a:lnTo>
                  <a:lnTo>
                    <a:pt x="559" y="1075"/>
                  </a:lnTo>
                  <a:lnTo>
                    <a:pt x="559" y="1075"/>
                  </a:lnTo>
                  <a:lnTo>
                    <a:pt x="645" y="1097"/>
                  </a:lnTo>
                  <a:lnTo>
                    <a:pt x="731" y="1075"/>
                  </a:lnTo>
                  <a:lnTo>
                    <a:pt x="774" y="1011"/>
                  </a:lnTo>
                  <a:lnTo>
                    <a:pt x="817" y="946"/>
                  </a:lnTo>
                  <a:lnTo>
                    <a:pt x="903" y="366"/>
                  </a:lnTo>
                  <a:lnTo>
                    <a:pt x="903" y="366"/>
                  </a:lnTo>
                  <a:lnTo>
                    <a:pt x="903" y="301"/>
                  </a:lnTo>
                  <a:lnTo>
                    <a:pt x="882" y="258"/>
                  </a:lnTo>
                  <a:lnTo>
                    <a:pt x="860"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9"/>
            <p:cNvSpPr/>
            <p:nvPr/>
          </p:nvSpPr>
          <p:spPr>
            <a:xfrm>
              <a:off x="6014750" y="-1071625"/>
              <a:ext cx="22600" cy="26900"/>
            </a:xfrm>
            <a:custGeom>
              <a:rect b="b" l="l" r="r" t="t"/>
              <a:pathLst>
                <a:path extrusionOk="0" h="1076" w="904">
                  <a:moveTo>
                    <a:pt x="237" y="1"/>
                  </a:moveTo>
                  <a:lnTo>
                    <a:pt x="151" y="22"/>
                  </a:lnTo>
                  <a:lnTo>
                    <a:pt x="87" y="87"/>
                  </a:lnTo>
                  <a:lnTo>
                    <a:pt x="65" y="151"/>
                  </a:lnTo>
                  <a:lnTo>
                    <a:pt x="1" y="710"/>
                  </a:lnTo>
                  <a:lnTo>
                    <a:pt x="1" y="753"/>
                  </a:lnTo>
                  <a:lnTo>
                    <a:pt x="22" y="818"/>
                  </a:lnTo>
                  <a:lnTo>
                    <a:pt x="65" y="861"/>
                  </a:lnTo>
                  <a:lnTo>
                    <a:pt x="108" y="882"/>
                  </a:lnTo>
                  <a:lnTo>
                    <a:pt x="559" y="1076"/>
                  </a:lnTo>
                  <a:lnTo>
                    <a:pt x="645" y="1076"/>
                  </a:lnTo>
                  <a:lnTo>
                    <a:pt x="710" y="1054"/>
                  </a:lnTo>
                  <a:lnTo>
                    <a:pt x="774" y="1011"/>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9"/>
            <p:cNvSpPr/>
            <p:nvPr/>
          </p:nvSpPr>
          <p:spPr>
            <a:xfrm>
              <a:off x="6014750" y="-1071625"/>
              <a:ext cx="22600" cy="26900"/>
            </a:xfrm>
            <a:custGeom>
              <a:rect b="b" l="l" r="r" t="t"/>
              <a:pathLst>
                <a:path extrusionOk="0" fill="none" h="1076" w="904">
                  <a:moveTo>
                    <a:pt x="796" y="173"/>
                  </a:moveTo>
                  <a:lnTo>
                    <a:pt x="323" y="1"/>
                  </a:lnTo>
                  <a:lnTo>
                    <a:pt x="323" y="1"/>
                  </a:lnTo>
                  <a:lnTo>
                    <a:pt x="237" y="1"/>
                  </a:lnTo>
                  <a:lnTo>
                    <a:pt x="151" y="22"/>
                  </a:lnTo>
                  <a:lnTo>
                    <a:pt x="87" y="87"/>
                  </a:lnTo>
                  <a:lnTo>
                    <a:pt x="65" y="151"/>
                  </a:lnTo>
                  <a:lnTo>
                    <a:pt x="1" y="710"/>
                  </a:lnTo>
                  <a:lnTo>
                    <a:pt x="1" y="710"/>
                  </a:lnTo>
                  <a:lnTo>
                    <a:pt x="1" y="753"/>
                  </a:lnTo>
                  <a:lnTo>
                    <a:pt x="22" y="818"/>
                  </a:lnTo>
                  <a:lnTo>
                    <a:pt x="65" y="861"/>
                  </a:lnTo>
                  <a:lnTo>
                    <a:pt x="108" y="882"/>
                  </a:lnTo>
                  <a:lnTo>
                    <a:pt x="559" y="1076"/>
                  </a:lnTo>
                  <a:lnTo>
                    <a:pt x="559" y="1076"/>
                  </a:lnTo>
                  <a:lnTo>
                    <a:pt x="645" y="1076"/>
                  </a:lnTo>
                  <a:lnTo>
                    <a:pt x="710" y="1054"/>
                  </a:lnTo>
                  <a:lnTo>
                    <a:pt x="774" y="1011"/>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9"/>
            <p:cNvSpPr/>
            <p:nvPr/>
          </p:nvSpPr>
          <p:spPr>
            <a:xfrm>
              <a:off x="6043225" y="-1060875"/>
              <a:ext cx="22600" cy="27425"/>
            </a:xfrm>
            <a:custGeom>
              <a:rect b="b" l="l" r="r" t="t"/>
              <a:pathLst>
                <a:path extrusionOk="0" h="1097" w="904">
                  <a:moveTo>
                    <a:pt x="237" y="1"/>
                  </a:moveTo>
                  <a:lnTo>
                    <a:pt x="151" y="22"/>
                  </a:lnTo>
                  <a:lnTo>
                    <a:pt x="87" y="87"/>
                  </a:lnTo>
                  <a:lnTo>
                    <a:pt x="65" y="173"/>
                  </a:lnTo>
                  <a:lnTo>
                    <a:pt x="1" y="710"/>
                  </a:lnTo>
                  <a:lnTo>
                    <a:pt x="1" y="775"/>
                  </a:lnTo>
                  <a:lnTo>
                    <a:pt x="22" y="818"/>
                  </a:lnTo>
                  <a:lnTo>
                    <a:pt x="65" y="861"/>
                  </a:lnTo>
                  <a:lnTo>
                    <a:pt x="108" y="903"/>
                  </a:lnTo>
                  <a:lnTo>
                    <a:pt x="560" y="1075"/>
                  </a:lnTo>
                  <a:lnTo>
                    <a:pt x="646" y="1097"/>
                  </a:lnTo>
                  <a:lnTo>
                    <a:pt x="710" y="1075"/>
                  </a:lnTo>
                  <a:lnTo>
                    <a:pt x="775" y="1011"/>
                  </a:lnTo>
                  <a:lnTo>
                    <a:pt x="818" y="925"/>
                  </a:lnTo>
                  <a:lnTo>
                    <a:pt x="904" y="366"/>
                  </a:lnTo>
                  <a:lnTo>
                    <a:pt x="904" y="302"/>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9"/>
            <p:cNvSpPr/>
            <p:nvPr/>
          </p:nvSpPr>
          <p:spPr>
            <a:xfrm>
              <a:off x="6043225" y="-1060875"/>
              <a:ext cx="22600" cy="27425"/>
            </a:xfrm>
            <a:custGeom>
              <a:rect b="b" l="l" r="r" t="t"/>
              <a:pathLst>
                <a:path extrusionOk="0" fill="none" h="1097" w="904">
                  <a:moveTo>
                    <a:pt x="796" y="173"/>
                  </a:moveTo>
                  <a:lnTo>
                    <a:pt x="323" y="22"/>
                  </a:lnTo>
                  <a:lnTo>
                    <a:pt x="323" y="22"/>
                  </a:lnTo>
                  <a:lnTo>
                    <a:pt x="237" y="1"/>
                  </a:lnTo>
                  <a:lnTo>
                    <a:pt x="151" y="22"/>
                  </a:lnTo>
                  <a:lnTo>
                    <a:pt x="87" y="87"/>
                  </a:lnTo>
                  <a:lnTo>
                    <a:pt x="65" y="173"/>
                  </a:lnTo>
                  <a:lnTo>
                    <a:pt x="1" y="710"/>
                  </a:lnTo>
                  <a:lnTo>
                    <a:pt x="1" y="710"/>
                  </a:lnTo>
                  <a:lnTo>
                    <a:pt x="1" y="775"/>
                  </a:lnTo>
                  <a:lnTo>
                    <a:pt x="22" y="818"/>
                  </a:lnTo>
                  <a:lnTo>
                    <a:pt x="65" y="861"/>
                  </a:lnTo>
                  <a:lnTo>
                    <a:pt x="108" y="903"/>
                  </a:lnTo>
                  <a:lnTo>
                    <a:pt x="560" y="1075"/>
                  </a:lnTo>
                  <a:lnTo>
                    <a:pt x="560" y="1075"/>
                  </a:lnTo>
                  <a:lnTo>
                    <a:pt x="646" y="1097"/>
                  </a:lnTo>
                  <a:lnTo>
                    <a:pt x="710" y="1075"/>
                  </a:lnTo>
                  <a:lnTo>
                    <a:pt x="775" y="1011"/>
                  </a:lnTo>
                  <a:lnTo>
                    <a:pt x="818" y="925"/>
                  </a:lnTo>
                  <a:lnTo>
                    <a:pt x="904" y="366"/>
                  </a:lnTo>
                  <a:lnTo>
                    <a:pt x="904" y="366"/>
                  </a:lnTo>
                  <a:lnTo>
                    <a:pt x="904" y="302"/>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9"/>
            <p:cNvSpPr/>
            <p:nvPr/>
          </p:nvSpPr>
          <p:spPr>
            <a:xfrm>
              <a:off x="6169000" y="-1031850"/>
              <a:ext cx="22575" cy="26900"/>
            </a:xfrm>
            <a:custGeom>
              <a:rect b="b" l="l" r="r" t="t"/>
              <a:pathLst>
                <a:path extrusionOk="0" h="1076" w="903">
                  <a:moveTo>
                    <a:pt x="237" y="0"/>
                  </a:moveTo>
                  <a:lnTo>
                    <a:pt x="151" y="22"/>
                  </a:lnTo>
                  <a:lnTo>
                    <a:pt x="86" y="86"/>
                  </a:lnTo>
                  <a:lnTo>
                    <a:pt x="65" y="151"/>
                  </a:lnTo>
                  <a:lnTo>
                    <a:pt x="0" y="688"/>
                  </a:lnTo>
                  <a:lnTo>
                    <a:pt x="0" y="753"/>
                  </a:lnTo>
                  <a:lnTo>
                    <a:pt x="22" y="817"/>
                  </a:lnTo>
                  <a:lnTo>
                    <a:pt x="43" y="860"/>
                  </a:lnTo>
                  <a:lnTo>
                    <a:pt x="108" y="882"/>
                  </a:lnTo>
                  <a:lnTo>
                    <a:pt x="538" y="1075"/>
                  </a:lnTo>
                  <a:lnTo>
                    <a:pt x="623" y="1075"/>
                  </a:lnTo>
                  <a:lnTo>
                    <a:pt x="709" y="1054"/>
                  </a:lnTo>
                  <a:lnTo>
                    <a:pt x="774" y="1011"/>
                  </a:lnTo>
                  <a:lnTo>
                    <a:pt x="817" y="925"/>
                  </a:lnTo>
                  <a:lnTo>
                    <a:pt x="903" y="366"/>
                  </a:lnTo>
                  <a:lnTo>
                    <a:pt x="903" y="301"/>
                  </a:lnTo>
                  <a:lnTo>
                    <a:pt x="881" y="237"/>
                  </a:lnTo>
                  <a:lnTo>
                    <a:pt x="838" y="194"/>
                  </a:lnTo>
                  <a:lnTo>
                    <a:pt x="795"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9"/>
            <p:cNvSpPr/>
            <p:nvPr/>
          </p:nvSpPr>
          <p:spPr>
            <a:xfrm>
              <a:off x="6169000" y="-1031850"/>
              <a:ext cx="22575" cy="26900"/>
            </a:xfrm>
            <a:custGeom>
              <a:rect b="b" l="l" r="r" t="t"/>
              <a:pathLst>
                <a:path extrusionOk="0" fill="none" h="1076" w="903">
                  <a:moveTo>
                    <a:pt x="795" y="172"/>
                  </a:moveTo>
                  <a:lnTo>
                    <a:pt x="301" y="0"/>
                  </a:lnTo>
                  <a:lnTo>
                    <a:pt x="301" y="0"/>
                  </a:lnTo>
                  <a:lnTo>
                    <a:pt x="237" y="0"/>
                  </a:lnTo>
                  <a:lnTo>
                    <a:pt x="151" y="22"/>
                  </a:lnTo>
                  <a:lnTo>
                    <a:pt x="86" y="86"/>
                  </a:lnTo>
                  <a:lnTo>
                    <a:pt x="65" y="151"/>
                  </a:lnTo>
                  <a:lnTo>
                    <a:pt x="0" y="688"/>
                  </a:lnTo>
                  <a:lnTo>
                    <a:pt x="0" y="688"/>
                  </a:lnTo>
                  <a:lnTo>
                    <a:pt x="0" y="753"/>
                  </a:lnTo>
                  <a:lnTo>
                    <a:pt x="22" y="817"/>
                  </a:lnTo>
                  <a:lnTo>
                    <a:pt x="43" y="860"/>
                  </a:lnTo>
                  <a:lnTo>
                    <a:pt x="108" y="882"/>
                  </a:lnTo>
                  <a:lnTo>
                    <a:pt x="538" y="1075"/>
                  </a:lnTo>
                  <a:lnTo>
                    <a:pt x="538" y="1075"/>
                  </a:lnTo>
                  <a:lnTo>
                    <a:pt x="623" y="1075"/>
                  </a:lnTo>
                  <a:lnTo>
                    <a:pt x="709" y="1054"/>
                  </a:lnTo>
                  <a:lnTo>
                    <a:pt x="774" y="1011"/>
                  </a:lnTo>
                  <a:lnTo>
                    <a:pt x="817" y="925"/>
                  </a:lnTo>
                  <a:lnTo>
                    <a:pt x="903" y="366"/>
                  </a:lnTo>
                  <a:lnTo>
                    <a:pt x="903" y="366"/>
                  </a:lnTo>
                  <a:lnTo>
                    <a:pt x="903" y="301"/>
                  </a:lnTo>
                  <a:lnTo>
                    <a:pt x="881" y="237"/>
                  </a:lnTo>
                  <a:lnTo>
                    <a:pt x="838" y="194"/>
                  </a:lnTo>
                  <a:lnTo>
                    <a:pt x="79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9"/>
            <p:cNvSpPr/>
            <p:nvPr/>
          </p:nvSpPr>
          <p:spPr>
            <a:xfrm>
              <a:off x="6197475" y="-1021100"/>
              <a:ext cx="22600" cy="27425"/>
            </a:xfrm>
            <a:custGeom>
              <a:rect b="b" l="l" r="r" t="t"/>
              <a:pathLst>
                <a:path extrusionOk="0" h="1097" w="904">
                  <a:moveTo>
                    <a:pt x="215" y="0"/>
                  </a:moveTo>
                  <a:lnTo>
                    <a:pt x="151" y="22"/>
                  </a:lnTo>
                  <a:lnTo>
                    <a:pt x="86" y="86"/>
                  </a:lnTo>
                  <a:lnTo>
                    <a:pt x="65" y="172"/>
                  </a:lnTo>
                  <a:lnTo>
                    <a:pt x="0" y="710"/>
                  </a:lnTo>
                  <a:lnTo>
                    <a:pt x="0" y="774"/>
                  </a:lnTo>
                  <a:lnTo>
                    <a:pt x="22" y="817"/>
                  </a:lnTo>
                  <a:lnTo>
                    <a:pt x="43" y="860"/>
                  </a:lnTo>
                  <a:lnTo>
                    <a:pt x="108" y="903"/>
                  </a:lnTo>
                  <a:lnTo>
                    <a:pt x="538" y="1075"/>
                  </a:lnTo>
                  <a:lnTo>
                    <a:pt x="624" y="1097"/>
                  </a:lnTo>
                  <a:lnTo>
                    <a:pt x="710" y="1075"/>
                  </a:lnTo>
                  <a:lnTo>
                    <a:pt x="774" y="1011"/>
                  </a:lnTo>
                  <a:lnTo>
                    <a:pt x="796" y="925"/>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9"/>
            <p:cNvSpPr/>
            <p:nvPr/>
          </p:nvSpPr>
          <p:spPr>
            <a:xfrm>
              <a:off x="6197475" y="-1021100"/>
              <a:ext cx="22600" cy="27425"/>
            </a:xfrm>
            <a:custGeom>
              <a:rect b="b" l="l" r="r" t="t"/>
              <a:pathLst>
                <a:path extrusionOk="0" fill="none" h="1097" w="904">
                  <a:moveTo>
                    <a:pt x="774" y="172"/>
                  </a:moveTo>
                  <a:lnTo>
                    <a:pt x="301" y="22"/>
                  </a:lnTo>
                  <a:lnTo>
                    <a:pt x="301" y="22"/>
                  </a:lnTo>
                  <a:lnTo>
                    <a:pt x="215" y="0"/>
                  </a:lnTo>
                  <a:lnTo>
                    <a:pt x="151" y="22"/>
                  </a:lnTo>
                  <a:lnTo>
                    <a:pt x="86" y="86"/>
                  </a:lnTo>
                  <a:lnTo>
                    <a:pt x="65" y="172"/>
                  </a:lnTo>
                  <a:lnTo>
                    <a:pt x="0" y="710"/>
                  </a:lnTo>
                  <a:lnTo>
                    <a:pt x="0" y="710"/>
                  </a:lnTo>
                  <a:lnTo>
                    <a:pt x="0" y="774"/>
                  </a:lnTo>
                  <a:lnTo>
                    <a:pt x="22" y="817"/>
                  </a:lnTo>
                  <a:lnTo>
                    <a:pt x="43" y="860"/>
                  </a:lnTo>
                  <a:lnTo>
                    <a:pt x="108" y="903"/>
                  </a:lnTo>
                  <a:lnTo>
                    <a:pt x="538" y="1075"/>
                  </a:lnTo>
                  <a:lnTo>
                    <a:pt x="538" y="1075"/>
                  </a:lnTo>
                  <a:lnTo>
                    <a:pt x="624" y="1097"/>
                  </a:lnTo>
                  <a:lnTo>
                    <a:pt x="710" y="1075"/>
                  </a:lnTo>
                  <a:lnTo>
                    <a:pt x="774" y="1011"/>
                  </a:lnTo>
                  <a:lnTo>
                    <a:pt x="796" y="925"/>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9"/>
            <p:cNvSpPr/>
            <p:nvPr/>
          </p:nvSpPr>
          <p:spPr>
            <a:xfrm>
              <a:off x="6225950" y="-1009825"/>
              <a:ext cx="22600" cy="26900"/>
            </a:xfrm>
            <a:custGeom>
              <a:rect b="b" l="l" r="r" t="t"/>
              <a:pathLst>
                <a:path extrusionOk="0" h="1076" w="904">
                  <a:moveTo>
                    <a:pt x="216" y="1"/>
                  </a:moveTo>
                  <a:lnTo>
                    <a:pt x="151" y="22"/>
                  </a:lnTo>
                  <a:lnTo>
                    <a:pt x="87" y="65"/>
                  </a:lnTo>
                  <a:lnTo>
                    <a:pt x="44" y="151"/>
                  </a:lnTo>
                  <a:lnTo>
                    <a:pt x="1" y="689"/>
                  </a:lnTo>
                  <a:lnTo>
                    <a:pt x="1" y="753"/>
                  </a:lnTo>
                  <a:lnTo>
                    <a:pt x="22" y="818"/>
                  </a:lnTo>
                  <a:lnTo>
                    <a:pt x="44" y="861"/>
                  </a:lnTo>
                  <a:lnTo>
                    <a:pt x="108" y="882"/>
                  </a:lnTo>
                  <a:lnTo>
                    <a:pt x="538" y="1054"/>
                  </a:lnTo>
                  <a:lnTo>
                    <a:pt x="624" y="1076"/>
                  </a:lnTo>
                  <a:lnTo>
                    <a:pt x="710" y="1054"/>
                  </a:lnTo>
                  <a:lnTo>
                    <a:pt x="775" y="990"/>
                  </a:lnTo>
                  <a:lnTo>
                    <a:pt x="796" y="925"/>
                  </a:lnTo>
                  <a:lnTo>
                    <a:pt x="904" y="366"/>
                  </a:lnTo>
                  <a:lnTo>
                    <a:pt x="904" y="302"/>
                  </a:lnTo>
                  <a:lnTo>
                    <a:pt x="882" y="237"/>
                  </a:lnTo>
                  <a:lnTo>
                    <a:pt x="839" y="194"/>
                  </a:lnTo>
                  <a:lnTo>
                    <a:pt x="775"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9"/>
            <p:cNvSpPr/>
            <p:nvPr/>
          </p:nvSpPr>
          <p:spPr>
            <a:xfrm>
              <a:off x="6225950" y="-1009825"/>
              <a:ext cx="22600" cy="26900"/>
            </a:xfrm>
            <a:custGeom>
              <a:rect b="b" l="l" r="r" t="t"/>
              <a:pathLst>
                <a:path extrusionOk="0" fill="none" h="1076" w="904">
                  <a:moveTo>
                    <a:pt x="775" y="173"/>
                  </a:moveTo>
                  <a:lnTo>
                    <a:pt x="302" y="1"/>
                  </a:lnTo>
                  <a:lnTo>
                    <a:pt x="302" y="1"/>
                  </a:lnTo>
                  <a:lnTo>
                    <a:pt x="216" y="1"/>
                  </a:lnTo>
                  <a:lnTo>
                    <a:pt x="151" y="22"/>
                  </a:lnTo>
                  <a:lnTo>
                    <a:pt x="87" y="65"/>
                  </a:lnTo>
                  <a:lnTo>
                    <a:pt x="44" y="151"/>
                  </a:lnTo>
                  <a:lnTo>
                    <a:pt x="1" y="689"/>
                  </a:lnTo>
                  <a:lnTo>
                    <a:pt x="1" y="689"/>
                  </a:lnTo>
                  <a:lnTo>
                    <a:pt x="1" y="753"/>
                  </a:lnTo>
                  <a:lnTo>
                    <a:pt x="22" y="818"/>
                  </a:lnTo>
                  <a:lnTo>
                    <a:pt x="44" y="861"/>
                  </a:lnTo>
                  <a:lnTo>
                    <a:pt x="108" y="882"/>
                  </a:lnTo>
                  <a:lnTo>
                    <a:pt x="538" y="1054"/>
                  </a:lnTo>
                  <a:lnTo>
                    <a:pt x="538" y="1054"/>
                  </a:lnTo>
                  <a:lnTo>
                    <a:pt x="624" y="1076"/>
                  </a:lnTo>
                  <a:lnTo>
                    <a:pt x="710" y="1054"/>
                  </a:lnTo>
                  <a:lnTo>
                    <a:pt x="775" y="990"/>
                  </a:lnTo>
                  <a:lnTo>
                    <a:pt x="796" y="925"/>
                  </a:lnTo>
                  <a:lnTo>
                    <a:pt x="904" y="366"/>
                  </a:lnTo>
                  <a:lnTo>
                    <a:pt x="904" y="366"/>
                  </a:lnTo>
                  <a:lnTo>
                    <a:pt x="904" y="302"/>
                  </a:lnTo>
                  <a:lnTo>
                    <a:pt x="882" y="237"/>
                  </a:lnTo>
                  <a:lnTo>
                    <a:pt x="839" y="194"/>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9"/>
            <p:cNvSpPr/>
            <p:nvPr/>
          </p:nvSpPr>
          <p:spPr>
            <a:xfrm>
              <a:off x="6254450" y="-999075"/>
              <a:ext cx="22575" cy="26900"/>
            </a:xfrm>
            <a:custGeom>
              <a:rect b="b" l="l" r="r" t="t"/>
              <a:pathLst>
                <a:path extrusionOk="0" h="1076" w="903">
                  <a:moveTo>
                    <a:pt x="215" y="1"/>
                  </a:moveTo>
                  <a:lnTo>
                    <a:pt x="151" y="22"/>
                  </a:lnTo>
                  <a:lnTo>
                    <a:pt x="86" y="87"/>
                  </a:lnTo>
                  <a:lnTo>
                    <a:pt x="43" y="151"/>
                  </a:lnTo>
                  <a:lnTo>
                    <a:pt x="0" y="710"/>
                  </a:lnTo>
                  <a:lnTo>
                    <a:pt x="0" y="753"/>
                  </a:lnTo>
                  <a:lnTo>
                    <a:pt x="0" y="818"/>
                  </a:lnTo>
                  <a:lnTo>
                    <a:pt x="43" y="861"/>
                  </a:lnTo>
                  <a:lnTo>
                    <a:pt x="86" y="882"/>
                  </a:lnTo>
                  <a:lnTo>
                    <a:pt x="537" y="1076"/>
                  </a:lnTo>
                  <a:lnTo>
                    <a:pt x="623" y="1076"/>
                  </a:lnTo>
                  <a:lnTo>
                    <a:pt x="709" y="1054"/>
                  </a:lnTo>
                  <a:lnTo>
                    <a:pt x="774" y="1011"/>
                  </a:lnTo>
                  <a:lnTo>
                    <a:pt x="795" y="925"/>
                  </a:lnTo>
                  <a:lnTo>
                    <a:pt x="903" y="366"/>
                  </a:lnTo>
                  <a:lnTo>
                    <a:pt x="903" y="302"/>
                  </a:lnTo>
                  <a:lnTo>
                    <a:pt x="881" y="259"/>
                  </a:lnTo>
                  <a:lnTo>
                    <a:pt x="838"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9"/>
            <p:cNvSpPr/>
            <p:nvPr/>
          </p:nvSpPr>
          <p:spPr>
            <a:xfrm>
              <a:off x="6254450" y="-999075"/>
              <a:ext cx="22575" cy="26900"/>
            </a:xfrm>
            <a:custGeom>
              <a:rect b="b" l="l" r="r" t="t"/>
              <a:pathLst>
                <a:path extrusionOk="0" fill="none" h="1076" w="903">
                  <a:moveTo>
                    <a:pt x="774" y="173"/>
                  </a:moveTo>
                  <a:lnTo>
                    <a:pt x="301" y="1"/>
                  </a:lnTo>
                  <a:lnTo>
                    <a:pt x="301" y="1"/>
                  </a:lnTo>
                  <a:lnTo>
                    <a:pt x="215" y="1"/>
                  </a:lnTo>
                  <a:lnTo>
                    <a:pt x="151" y="22"/>
                  </a:lnTo>
                  <a:lnTo>
                    <a:pt x="86" y="87"/>
                  </a:lnTo>
                  <a:lnTo>
                    <a:pt x="43" y="151"/>
                  </a:lnTo>
                  <a:lnTo>
                    <a:pt x="0" y="710"/>
                  </a:lnTo>
                  <a:lnTo>
                    <a:pt x="0" y="710"/>
                  </a:lnTo>
                  <a:lnTo>
                    <a:pt x="0" y="753"/>
                  </a:lnTo>
                  <a:lnTo>
                    <a:pt x="0" y="818"/>
                  </a:lnTo>
                  <a:lnTo>
                    <a:pt x="43" y="861"/>
                  </a:lnTo>
                  <a:lnTo>
                    <a:pt x="86" y="882"/>
                  </a:lnTo>
                  <a:lnTo>
                    <a:pt x="537" y="1076"/>
                  </a:lnTo>
                  <a:lnTo>
                    <a:pt x="537" y="1076"/>
                  </a:lnTo>
                  <a:lnTo>
                    <a:pt x="623" y="1076"/>
                  </a:lnTo>
                  <a:lnTo>
                    <a:pt x="709" y="1054"/>
                  </a:lnTo>
                  <a:lnTo>
                    <a:pt x="774" y="1011"/>
                  </a:lnTo>
                  <a:lnTo>
                    <a:pt x="795" y="925"/>
                  </a:lnTo>
                  <a:lnTo>
                    <a:pt x="903" y="366"/>
                  </a:lnTo>
                  <a:lnTo>
                    <a:pt x="903" y="366"/>
                  </a:lnTo>
                  <a:lnTo>
                    <a:pt x="903" y="302"/>
                  </a:lnTo>
                  <a:lnTo>
                    <a:pt x="881" y="259"/>
                  </a:lnTo>
                  <a:lnTo>
                    <a:pt x="838"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9"/>
            <p:cNvSpPr/>
            <p:nvPr/>
          </p:nvSpPr>
          <p:spPr>
            <a:xfrm>
              <a:off x="6282375" y="-988325"/>
              <a:ext cx="23150" cy="27450"/>
            </a:xfrm>
            <a:custGeom>
              <a:rect b="b" l="l" r="r" t="t"/>
              <a:pathLst>
                <a:path extrusionOk="0" h="1098" w="926">
                  <a:moveTo>
                    <a:pt x="237" y="1"/>
                  </a:moveTo>
                  <a:lnTo>
                    <a:pt x="173" y="44"/>
                  </a:lnTo>
                  <a:lnTo>
                    <a:pt x="108" y="87"/>
                  </a:lnTo>
                  <a:lnTo>
                    <a:pt x="65" y="173"/>
                  </a:lnTo>
                  <a:lnTo>
                    <a:pt x="1" y="710"/>
                  </a:lnTo>
                  <a:lnTo>
                    <a:pt x="1" y="775"/>
                  </a:lnTo>
                  <a:lnTo>
                    <a:pt x="22" y="818"/>
                  </a:lnTo>
                  <a:lnTo>
                    <a:pt x="65" y="861"/>
                  </a:lnTo>
                  <a:lnTo>
                    <a:pt x="108" y="904"/>
                  </a:lnTo>
                  <a:lnTo>
                    <a:pt x="560" y="1076"/>
                  </a:lnTo>
                  <a:lnTo>
                    <a:pt x="646" y="1097"/>
                  </a:lnTo>
                  <a:lnTo>
                    <a:pt x="732" y="1076"/>
                  </a:lnTo>
                  <a:lnTo>
                    <a:pt x="796" y="1011"/>
                  </a:lnTo>
                  <a:lnTo>
                    <a:pt x="818" y="947"/>
                  </a:lnTo>
                  <a:lnTo>
                    <a:pt x="925" y="366"/>
                  </a:lnTo>
                  <a:lnTo>
                    <a:pt x="925" y="323"/>
                  </a:lnTo>
                  <a:lnTo>
                    <a:pt x="904" y="259"/>
                  </a:lnTo>
                  <a:lnTo>
                    <a:pt x="861"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9"/>
            <p:cNvSpPr/>
            <p:nvPr/>
          </p:nvSpPr>
          <p:spPr>
            <a:xfrm>
              <a:off x="6282375" y="-988325"/>
              <a:ext cx="23150" cy="27450"/>
            </a:xfrm>
            <a:custGeom>
              <a:rect b="b" l="l" r="r" t="t"/>
              <a:pathLst>
                <a:path extrusionOk="0" fill="none" h="1098" w="926">
                  <a:moveTo>
                    <a:pt x="796" y="173"/>
                  </a:moveTo>
                  <a:lnTo>
                    <a:pt x="323" y="22"/>
                  </a:lnTo>
                  <a:lnTo>
                    <a:pt x="323" y="22"/>
                  </a:lnTo>
                  <a:lnTo>
                    <a:pt x="237" y="1"/>
                  </a:lnTo>
                  <a:lnTo>
                    <a:pt x="173" y="44"/>
                  </a:lnTo>
                  <a:lnTo>
                    <a:pt x="108" y="87"/>
                  </a:lnTo>
                  <a:lnTo>
                    <a:pt x="65" y="173"/>
                  </a:lnTo>
                  <a:lnTo>
                    <a:pt x="1" y="710"/>
                  </a:lnTo>
                  <a:lnTo>
                    <a:pt x="1" y="710"/>
                  </a:lnTo>
                  <a:lnTo>
                    <a:pt x="1" y="775"/>
                  </a:lnTo>
                  <a:lnTo>
                    <a:pt x="22" y="818"/>
                  </a:lnTo>
                  <a:lnTo>
                    <a:pt x="65" y="861"/>
                  </a:lnTo>
                  <a:lnTo>
                    <a:pt x="108" y="904"/>
                  </a:lnTo>
                  <a:lnTo>
                    <a:pt x="560" y="1076"/>
                  </a:lnTo>
                  <a:lnTo>
                    <a:pt x="560" y="1076"/>
                  </a:lnTo>
                  <a:lnTo>
                    <a:pt x="646" y="1097"/>
                  </a:lnTo>
                  <a:lnTo>
                    <a:pt x="732" y="1076"/>
                  </a:lnTo>
                  <a:lnTo>
                    <a:pt x="796" y="1011"/>
                  </a:lnTo>
                  <a:lnTo>
                    <a:pt x="818" y="947"/>
                  </a:lnTo>
                  <a:lnTo>
                    <a:pt x="925" y="366"/>
                  </a:lnTo>
                  <a:lnTo>
                    <a:pt x="925" y="366"/>
                  </a:lnTo>
                  <a:lnTo>
                    <a:pt x="925" y="323"/>
                  </a:lnTo>
                  <a:lnTo>
                    <a:pt x="904" y="259"/>
                  </a:lnTo>
                  <a:lnTo>
                    <a:pt x="861"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9"/>
            <p:cNvSpPr/>
            <p:nvPr/>
          </p:nvSpPr>
          <p:spPr>
            <a:xfrm>
              <a:off x="6310875" y="-977025"/>
              <a:ext cx="22600" cy="26875"/>
            </a:xfrm>
            <a:custGeom>
              <a:rect b="b" l="l" r="r" t="t"/>
              <a:pathLst>
                <a:path extrusionOk="0" h="1075" w="904">
                  <a:moveTo>
                    <a:pt x="237" y="0"/>
                  </a:moveTo>
                  <a:lnTo>
                    <a:pt x="151" y="22"/>
                  </a:lnTo>
                  <a:lnTo>
                    <a:pt x="108" y="86"/>
                  </a:lnTo>
                  <a:lnTo>
                    <a:pt x="65" y="151"/>
                  </a:lnTo>
                  <a:lnTo>
                    <a:pt x="0" y="710"/>
                  </a:lnTo>
                  <a:lnTo>
                    <a:pt x="0" y="753"/>
                  </a:lnTo>
                  <a:lnTo>
                    <a:pt x="22" y="817"/>
                  </a:lnTo>
                  <a:lnTo>
                    <a:pt x="65" y="860"/>
                  </a:lnTo>
                  <a:lnTo>
                    <a:pt x="108" y="881"/>
                  </a:lnTo>
                  <a:lnTo>
                    <a:pt x="559" y="1075"/>
                  </a:lnTo>
                  <a:lnTo>
                    <a:pt x="645" y="1075"/>
                  </a:lnTo>
                  <a:lnTo>
                    <a:pt x="731" y="1053"/>
                  </a:lnTo>
                  <a:lnTo>
                    <a:pt x="774" y="1010"/>
                  </a:lnTo>
                  <a:lnTo>
                    <a:pt x="817" y="924"/>
                  </a:lnTo>
                  <a:lnTo>
                    <a:pt x="903" y="366"/>
                  </a:lnTo>
                  <a:lnTo>
                    <a:pt x="903" y="301"/>
                  </a:lnTo>
                  <a:lnTo>
                    <a:pt x="882" y="237"/>
                  </a:lnTo>
                  <a:lnTo>
                    <a:pt x="860"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9"/>
            <p:cNvSpPr/>
            <p:nvPr/>
          </p:nvSpPr>
          <p:spPr>
            <a:xfrm>
              <a:off x="6310875" y="-977025"/>
              <a:ext cx="22600" cy="26875"/>
            </a:xfrm>
            <a:custGeom>
              <a:rect b="b" l="l" r="r" t="t"/>
              <a:pathLst>
                <a:path extrusionOk="0" fill="none" h="1075" w="904">
                  <a:moveTo>
                    <a:pt x="796" y="172"/>
                  </a:moveTo>
                  <a:lnTo>
                    <a:pt x="323" y="0"/>
                  </a:lnTo>
                  <a:lnTo>
                    <a:pt x="323" y="0"/>
                  </a:lnTo>
                  <a:lnTo>
                    <a:pt x="237" y="0"/>
                  </a:lnTo>
                  <a:lnTo>
                    <a:pt x="151" y="22"/>
                  </a:lnTo>
                  <a:lnTo>
                    <a:pt x="108" y="86"/>
                  </a:lnTo>
                  <a:lnTo>
                    <a:pt x="65" y="151"/>
                  </a:lnTo>
                  <a:lnTo>
                    <a:pt x="0" y="710"/>
                  </a:lnTo>
                  <a:lnTo>
                    <a:pt x="0" y="710"/>
                  </a:lnTo>
                  <a:lnTo>
                    <a:pt x="0" y="753"/>
                  </a:lnTo>
                  <a:lnTo>
                    <a:pt x="22" y="817"/>
                  </a:lnTo>
                  <a:lnTo>
                    <a:pt x="65" y="860"/>
                  </a:lnTo>
                  <a:lnTo>
                    <a:pt x="108" y="881"/>
                  </a:lnTo>
                  <a:lnTo>
                    <a:pt x="559" y="1075"/>
                  </a:lnTo>
                  <a:lnTo>
                    <a:pt x="559" y="1075"/>
                  </a:lnTo>
                  <a:lnTo>
                    <a:pt x="645" y="1075"/>
                  </a:lnTo>
                  <a:lnTo>
                    <a:pt x="731" y="1053"/>
                  </a:lnTo>
                  <a:lnTo>
                    <a:pt x="774" y="1010"/>
                  </a:lnTo>
                  <a:lnTo>
                    <a:pt x="817" y="924"/>
                  </a:lnTo>
                  <a:lnTo>
                    <a:pt x="903" y="366"/>
                  </a:lnTo>
                  <a:lnTo>
                    <a:pt x="903" y="366"/>
                  </a:lnTo>
                  <a:lnTo>
                    <a:pt x="903" y="301"/>
                  </a:lnTo>
                  <a:lnTo>
                    <a:pt x="882" y="237"/>
                  </a:lnTo>
                  <a:lnTo>
                    <a:pt x="860"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9"/>
            <p:cNvSpPr/>
            <p:nvPr/>
          </p:nvSpPr>
          <p:spPr>
            <a:xfrm>
              <a:off x="6339350" y="-966275"/>
              <a:ext cx="22600" cy="27425"/>
            </a:xfrm>
            <a:custGeom>
              <a:rect b="b" l="l" r="r" t="t"/>
              <a:pathLst>
                <a:path extrusionOk="0" h="1097" w="904">
                  <a:moveTo>
                    <a:pt x="237" y="0"/>
                  </a:moveTo>
                  <a:lnTo>
                    <a:pt x="151" y="43"/>
                  </a:lnTo>
                  <a:lnTo>
                    <a:pt x="87" y="86"/>
                  </a:lnTo>
                  <a:lnTo>
                    <a:pt x="65" y="172"/>
                  </a:lnTo>
                  <a:lnTo>
                    <a:pt x="1" y="709"/>
                  </a:lnTo>
                  <a:lnTo>
                    <a:pt x="1" y="774"/>
                  </a:lnTo>
                  <a:lnTo>
                    <a:pt x="22" y="817"/>
                  </a:lnTo>
                  <a:lnTo>
                    <a:pt x="65" y="860"/>
                  </a:lnTo>
                  <a:lnTo>
                    <a:pt x="108" y="903"/>
                  </a:lnTo>
                  <a:lnTo>
                    <a:pt x="559" y="1075"/>
                  </a:lnTo>
                  <a:lnTo>
                    <a:pt x="645" y="1096"/>
                  </a:lnTo>
                  <a:lnTo>
                    <a:pt x="710" y="1075"/>
                  </a:lnTo>
                  <a:lnTo>
                    <a:pt x="774" y="1010"/>
                  </a:lnTo>
                  <a:lnTo>
                    <a:pt x="817" y="924"/>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9"/>
            <p:cNvSpPr/>
            <p:nvPr/>
          </p:nvSpPr>
          <p:spPr>
            <a:xfrm>
              <a:off x="6339350" y="-966275"/>
              <a:ext cx="22600" cy="27425"/>
            </a:xfrm>
            <a:custGeom>
              <a:rect b="b" l="l" r="r" t="t"/>
              <a:pathLst>
                <a:path extrusionOk="0" fill="none" h="1097" w="904">
                  <a:moveTo>
                    <a:pt x="796" y="172"/>
                  </a:moveTo>
                  <a:lnTo>
                    <a:pt x="323" y="22"/>
                  </a:lnTo>
                  <a:lnTo>
                    <a:pt x="323" y="22"/>
                  </a:lnTo>
                  <a:lnTo>
                    <a:pt x="237" y="0"/>
                  </a:lnTo>
                  <a:lnTo>
                    <a:pt x="151" y="43"/>
                  </a:lnTo>
                  <a:lnTo>
                    <a:pt x="87" y="86"/>
                  </a:lnTo>
                  <a:lnTo>
                    <a:pt x="65" y="172"/>
                  </a:lnTo>
                  <a:lnTo>
                    <a:pt x="1" y="709"/>
                  </a:lnTo>
                  <a:lnTo>
                    <a:pt x="1" y="709"/>
                  </a:lnTo>
                  <a:lnTo>
                    <a:pt x="1" y="774"/>
                  </a:lnTo>
                  <a:lnTo>
                    <a:pt x="22" y="817"/>
                  </a:lnTo>
                  <a:lnTo>
                    <a:pt x="65" y="860"/>
                  </a:lnTo>
                  <a:lnTo>
                    <a:pt x="108" y="903"/>
                  </a:lnTo>
                  <a:lnTo>
                    <a:pt x="559" y="1075"/>
                  </a:lnTo>
                  <a:lnTo>
                    <a:pt x="559" y="1075"/>
                  </a:lnTo>
                  <a:lnTo>
                    <a:pt x="645" y="1096"/>
                  </a:lnTo>
                  <a:lnTo>
                    <a:pt x="710" y="1075"/>
                  </a:lnTo>
                  <a:lnTo>
                    <a:pt x="774" y="1010"/>
                  </a:lnTo>
                  <a:lnTo>
                    <a:pt x="817" y="924"/>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9"/>
            <p:cNvSpPr/>
            <p:nvPr/>
          </p:nvSpPr>
          <p:spPr>
            <a:xfrm>
              <a:off x="6367825" y="-955000"/>
              <a:ext cx="22600" cy="26900"/>
            </a:xfrm>
            <a:custGeom>
              <a:rect b="b" l="l" r="r" t="t"/>
              <a:pathLst>
                <a:path extrusionOk="0" h="1076" w="904">
                  <a:moveTo>
                    <a:pt x="237" y="0"/>
                  </a:moveTo>
                  <a:lnTo>
                    <a:pt x="151" y="22"/>
                  </a:lnTo>
                  <a:lnTo>
                    <a:pt x="87" y="86"/>
                  </a:lnTo>
                  <a:lnTo>
                    <a:pt x="65" y="151"/>
                  </a:lnTo>
                  <a:lnTo>
                    <a:pt x="1" y="710"/>
                  </a:lnTo>
                  <a:lnTo>
                    <a:pt x="1" y="753"/>
                  </a:lnTo>
                  <a:lnTo>
                    <a:pt x="22" y="817"/>
                  </a:lnTo>
                  <a:lnTo>
                    <a:pt x="65" y="860"/>
                  </a:lnTo>
                  <a:lnTo>
                    <a:pt x="108" y="882"/>
                  </a:lnTo>
                  <a:lnTo>
                    <a:pt x="560" y="1075"/>
                  </a:lnTo>
                  <a:lnTo>
                    <a:pt x="646" y="1075"/>
                  </a:lnTo>
                  <a:lnTo>
                    <a:pt x="710" y="1054"/>
                  </a:lnTo>
                  <a:lnTo>
                    <a:pt x="775" y="1011"/>
                  </a:lnTo>
                  <a:lnTo>
                    <a:pt x="818" y="925"/>
                  </a:lnTo>
                  <a:lnTo>
                    <a:pt x="904" y="366"/>
                  </a:lnTo>
                  <a:lnTo>
                    <a:pt x="904" y="301"/>
                  </a:lnTo>
                  <a:lnTo>
                    <a:pt x="882" y="237"/>
                  </a:lnTo>
                  <a:lnTo>
                    <a:pt x="839" y="194"/>
                  </a:lnTo>
                  <a:lnTo>
                    <a:pt x="796" y="172"/>
                  </a:lnTo>
                  <a:lnTo>
                    <a:pt x="3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9"/>
            <p:cNvSpPr/>
            <p:nvPr/>
          </p:nvSpPr>
          <p:spPr>
            <a:xfrm>
              <a:off x="6367825" y="-955000"/>
              <a:ext cx="22600" cy="26900"/>
            </a:xfrm>
            <a:custGeom>
              <a:rect b="b" l="l" r="r" t="t"/>
              <a:pathLst>
                <a:path extrusionOk="0" fill="none" h="1076" w="904">
                  <a:moveTo>
                    <a:pt x="796" y="172"/>
                  </a:moveTo>
                  <a:lnTo>
                    <a:pt x="323" y="0"/>
                  </a:lnTo>
                  <a:lnTo>
                    <a:pt x="323" y="0"/>
                  </a:lnTo>
                  <a:lnTo>
                    <a:pt x="237" y="0"/>
                  </a:lnTo>
                  <a:lnTo>
                    <a:pt x="151" y="22"/>
                  </a:lnTo>
                  <a:lnTo>
                    <a:pt x="87" y="86"/>
                  </a:lnTo>
                  <a:lnTo>
                    <a:pt x="65" y="151"/>
                  </a:lnTo>
                  <a:lnTo>
                    <a:pt x="1" y="710"/>
                  </a:lnTo>
                  <a:lnTo>
                    <a:pt x="1" y="710"/>
                  </a:lnTo>
                  <a:lnTo>
                    <a:pt x="1" y="753"/>
                  </a:lnTo>
                  <a:lnTo>
                    <a:pt x="22" y="817"/>
                  </a:lnTo>
                  <a:lnTo>
                    <a:pt x="65" y="860"/>
                  </a:lnTo>
                  <a:lnTo>
                    <a:pt x="108" y="882"/>
                  </a:lnTo>
                  <a:lnTo>
                    <a:pt x="560" y="1075"/>
                  </a:lnTo>
                  <a:lnTo>
                    <a:pt x="560" y="1075"/>
                  </a:lnTo>
                  <a:lnTo>
                    <a:pt x="646" y="1075"/>
                  </a:lnTo>
                  <a:lnTo>
                    <a:pt x="710" y="1054"/>
                  </a:lnTo>
                  <a:lnTo>
                    <a:pt x="775" y="1011"/>
                  </a:lnTo>
                  <a:lnTo>
                    <a:pt x="818" y="925"/>
                  </a:lnTo>
                  <a:lnTo>
                    <a:pt x="904" y="366"/>
                  </a:lnTo>
                  <a:lnTo>
                    <a:pt x="904" y="366"/>
                  </a:lnTo>
                  <a:lnTo>
                    <a:pt x="904" y="301"/>
                  </a:lnTo>
                  <a:lnTo>
                    <a:pt x="882" y="237"/>
                  </a:lnTo>
                  <a:lnTo>
                    <a:pt x="839" y="194"/>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9"/>
            <p:cNvSpPr/>
            <p:nvPr/>
          </p:nvSpPr>
          <p:spPr>
            <a:xfrm>
              <a:off x="6396325" y="-944250"/>
              <a:ext cx="22600" cy="27425"/>
            </a:xfrm>
            <a:custGeom>
              <a:rect b="b" l="l" r="r" t="t"/>
              <a:pathLst>
                <a:path extrusionOk="0" h="1097" w="904">
                  <a:moveTo>
                    <a:pt x="237" y="0"/>
                  </a:moveTo>
                  <a:lnTo>
                    <a:pt x="151" y="22"/>
                  </a:lnTo>
                  <a:lnTo>
                    <a:pt x="86" y="86"/>
                  </a:lnTo>
                  <a:lnTo>
                    <a:pt x="65" y="172"/>
                  </a:lnTo>
                  <a:lnTo>
                    <a:pt x="0" y="710"/>
                  </a:lnTo>
                  <a:lnTo>
                    <a:pt x="0" y="774"/>
                  </a:lnTo>
                  <a:lnTo>
                    <a:pt x="22" y="817"/>
                  </a:lnTo>
                  <a:lnTo>
                    <a:pt x="65" y="860"/>
                  </a:lnTo>
                  <a:lnTo>
                    <a:pt x="108" y="903"/>
                  </a:lnTo>
                  <a:lnTo>
                    <a:pt x="559" y="1075"/>
                  </a:lnTo>
                  <a:lnTo>
                    <a:pt x="624"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9"/>
            <p:cNvSpPr/>
            <p:nvPr/>
          </p:nvSpPr>
          <p:spPr>
            <a:xfrm>
              <a:off x="6396325" y="-944250"/>
              <a:ext cx="22600" cy="27425"/>
            </a:xfrm>
            <a:custGeom>
              <a:rect b="b" l="l" r="r" t="t"/>
              <a:pathLst>
                <a:path extrusionOk="0" fill="none" h="1097" w="904">
                  <a:moveTo>
                    <a:pt x="796" y="172"/>
                  </a:moveTo>
                  <a:lnTo>
                    <a:pt x="323" y="22"/>
                  </a:lnTo>
                  <a:lnTo>
                    <a:pt x="323" y="22"/>
                  </a:lnTo>
                  <a:lnTo>
                    <a:pt x="237" y="0"/>
                  </a:lnTo>
                  <a:lnTo>
                    <a:pt x="151" y="22"/>
                  </a:lnTo>
                  <a:lnTo>
                    <a:pt x="86" y="86"/>
                  </a:lnTo>
                  <a:lnTo>
                    <a:pt x="65" y="172"/>
                  </a:lnTo>
                  <a:lnTo>
                    <a:pt x="0" y="710"/>
                  </a:lnTo>
                  <a:lnTo>
                    <a:pt x="0" y="710"/>
                  </a:lnTo>
                  <a:lnTo>
                    <a:pt x="0" y="774"/>
                  </a:lnTo>
                  <a:lnTo>
                    <a:pt x="22" y="817"/>
                  </a:lnTo>
                  <a:lnTo>
                    <a:pt x="65" y="860"/>
                  </a:lnTo>
                  <a:lnTo>
                    <a:pt x="108" y="903"/>
                  </a:lnTo>
                  <a:lnTo>
                    <a:pt x="559" y="1075"/>
                  </a:lnTo>
                  <a:lnTo>
                    <a:pt x="559" y="1075"/>
                  </a:lnTo>
                  <a:lnTo>
                    <a:pt x="624"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9"/>
            <p:cNvSpPr/>
            <p:nvPr/>
          </p:nvSpPr>
          <p:spPr>
            <a:xfrm>
              <a:off x="6424800" y="-932975"/>
              <a:ext cx="22600" cy="26900"/>
            </a:xfrm>
            <a:custGeom>
              <a:rect b="b" l="l" r="r" t="t"/>
              <a:pathLst>
                <a:path extrusionOk="0" h="1076" w="904">
                  <a:moveTo>
                    <a:pt x="237" y="1"/>
                  </a:moveTo>
                  <a:lnTo>
                    <a:pt x="151" y="22"/>
                  </a:lnTo>
                  <a:lnTo>
                    <a:pt x="86" y="65"/>
                  </a:lnTo>
                  <a:lnTo>
                    <a:pt x="65" y="151"/>
                  </a:lnTo>
                  <a:lnTo>
                    <a:pt x="1" y="689"/>
                  </a:lnTo>
                  <a:lnTo>
                    <a:pt x="1" y="753"/>
                  </a:lnTo>
                  <a:lnTo>
                    <a:pt x="22" y="818"/>
                  </a:lnTo>
                  <a:lnTo>
                    <a:pt x="65" y="861"/>
                  </a:lnTo>
                  <a:lnTo>
                    <a:pt x="108" y="882"/>
                  </a:lnTo>
                  <a:lnTo>
                    <a:pt x="538" y="1054"/>
                  </a:lnTo>
                  <a:lnTo>
                    <a:pt x="624" y="1076"/>
                  </a:lnTo>
                  <a:lnTo>
                    <a:pt x="710" y="1054"/>
                  </a:lnTo>
                  <a:lnTo>
                    <a:pt x="774" y="990"/>
                  </a:lnTo>
                  <a:lnTo>
                    <a:pt x="817" y="925"/>
                  </a:lnTo>
                  <a:lnTo>
                    <a:pt x="903" y="366"/>
                  </a:lnTo>
                  <a:lnTo>
                    <a:pt x="903"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9"/>
            <p:cNvSpPr/>
            <p:nvPr/>
          </p:nvSpPr>
          <p:spPr>
            <a:xfrm>
              <a:off x="6424800" y="-932975"/>
              <a:ext cx="22600" cy="26900"/>
            </a:xfrm>
            <a:custGeom>
              <a:rect b="b" l="l" r="r" t="t"/>
              <a:pathLst>
                <a:path extrusionOk="0" fill="none" h="1076" w="904">
                  <a:moveTo>
                    <a:pt x="796" y="173"/>
                  </a:moveTo>
                  <a:lnTo>
                    <a:pt x="323" y="1"/>
                  </a:lnTo>
                  <a:lnTo>
                    <a:pt x="323" y="1"/>
                  </a:lnTo>
                  <a:lnTo>
                    <a:pt x="237" y="1"/>
                  </a:lnTo>
                  <a:lnTo>
                    <a:pt x="151" y="22"/>
                  </a:lnTo>
                  <a:lnTo>
                    <a:pt x="86" y="65"/>
                  </a:lnTo>
                  <a:lnTo>
                    <a:pt x="65" y="151"/>
                  </a:lnTo>
                  <a:lnTo>
                    <a:pt x="1" y="689"/>
                  </a:lnTo>
                  <a:lnTo>
                    <a:pt x="1" y="689"/>
                  </a:lnTo>
                  <a:lnTo>
                    <a:pt x="1" y="753"/>
                  </a:lnTo>
                  <a:lnTo>
                    <a:pt x="22" y="818"/>
                  </a:lnTo>
                  <a:lnTo>
                    <a:pt x="65" y="861"/>
                  </a:lnTo>
                  <a:lnTo>
                    <a:pt x="108" y="882"/>
                  </a:lnTo>
                  <a:lnTo>
                    <a:pt x="538" y="1054"/>
                  </a:lnTo>
                  <a:lnTo>
                    <a:pt x="538" y="1054"/>
                  </a:lnTo>
                  <a:lnTo>
                    <a:pt x="624" y="1076"/>
                  </a:lnTo>
                  <a:lnTo>
                    <a:pt x="710" y="1054"/>
                  </a:lnTo>
                  <a:lnTo>
                    <a:pt x="774" y="990"/>
                  </a:lnTo>
                  <a:lnTo>
                    <a:pt x="817" y="925"/>
                  </a:lnTo>
                  <a:lnTo>
                    <a:pt x="903" y="366"/>
                  </a:lnTo>
                  <a:lnTo>
                    <a:pt x="903" y="366"/>
                  </a:lnTo>
                  <a:lnTo>
                    <a:pt x="903"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9"/>
            <p:cNvSpPr/>
            <p:nvPr/>
          </p:nvSpPr>
          <p:spPr>
            <a:xfrm>
              <a:off x="6453275" y="-922225"/>
              <a:ext cx="22600" cy="27450"/>
            </a:xfrm>
            <a:custGeom>
              <a:rect b="b" l="l" r="r" t="t"/>
              <a:pathLst>
                <a:path extrusionOk="0" h="1098" w="904">
                  <a:moveTo>
                    <a:pt x="216" y="1"/>
                  </a:moveTo>
                  <a:lnTo>
                    <a:pt x="151" y="22"/>
                  </a:lnTo>
                  <a:lnTo>
                    <a:pt x="87" y="87"/>
                  </a:lnTo>
                  <a:lnTo>
                    <a:pt x="65" y="151"/>
                  </a:lnTo>
                  <a:lnTo>
                    <a:pt x="1" y="710"/>
                  </a:lnTo>
                  <a:lnTo>
                    <a:pt x="1" y="775"/>
                  </a:lnTo>
                  <a:lnTo>
                    <a:pt x="22" y="818"/>
                  </a:lnTo>
                  <a:lnTo>
                    <a:pt x="44" y="861"/>
                  </a:lnTo>
                  <a:lnTo>
                    <a:pt x="108" y="882"/>
                  </a:lnTo>
                  <a:lnTo>
                    <a:pt x="538" y="1076"/>
                  </a:lnTo>
                  <a:lnTo>
                    <a:pt x="624" y="1097"/>
                  </a:lnTo>
                  <a:lnTo>
                    <a:pt x="710" y="1054"/>
                  </a:lnTo>
                  <a:lnTo>
                    <a:pt x="775" y="1011"/>
                  </a:lnTo>
                  <a:lnTo>
                    <a:pt x="818" y="925"/>
                  </a:lnTo>
                  <a:lnTo>
                    <a:pt x="904" y="366"/>
                  </a:lnTo>
                  <a:lnTo>
                    <a:pt x="904" y="302"/>
                  </a:lnTo>
                  <a:lnTo>
                    <a:pt x="882" y="259"/>
                  </a:lnTo>
                  <a:lnTo>
                    <a:pt x="839" y="194"/>
                  </a:lnTo>
                  <a:lnTo>
                    <a:pt x="796" y="173"/>
                  </a:lnTo>
                  <a:lnTo>
                    <a:pt x="30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9"/>
            <p:cNvSpPr/>
            <p:nvPr/>
          </p:nvSpPr>
          <p:spPr>
            <a:xfrm>
              <a:off x="6453275" y="-922225"/>
              <a:ext cx="22600" cy="27450"/>
            </a:xfrm>
            <a:custGeom>
              <a:rect b="b" l="l" r="r" t="t"/>
              <a:pathLst>
                <a:path extrusionOk="0" fill="none" h="1098" w="904">
                  <a:moveTo>
                    <a:pt x="796" y="173"/>
                  </a:moveTo>
                  <a:lnTo>
                    <a:pt x="302" y="1"/>
                  </a:lnTo>
                  <a:lnTo>
                    <a:pt x="302" y="1"/>
                  </a:lnTo>
                  <a:lnTo>
                    <a:pt x="216" y="1"/>
                  </a:lnTo>
                  <a:lnTo>
                    <a:pt x="151" y="22"/>
                  </a:lnTo>
                  <a:lnTo>
                    <a:pt x="87" y="87"/>
                  </a:lnTo>
                  <a:lnTo>
                    <a:pt x="65" y="151"/>
                  </a:lnTo>
                  <a:lnTo>
                    <a:pt x="1" y="710"/>
                  </a:lnTo>
                  <a:lnTo>
                    <a:pt x="1" y="710"/>
                  </a:lnTo>
                  <a:lnTo>
                    <a:pt x="1" y="775"/>
                  </a:lnTo>
                  <a:lnTo>
                    <a:pt x="22" y="818"/>
                  </a:lnTo>
                  <a:lnTo>
                    <a:pt x="44" y="861"/>
                  </a:lnTo>
                  <a:lnTo>
                    <a:pt x="108" y="882"/>
                  </a:lnTo>
                  <a:lnTo>
                    <a:pt x="538" y="1076"/>
                  </a:lnTo>
                  <a:lnTo>
                    <a:pt x="538" y="1076"/>
                  </a:lnTo>
                  <a:lnTo>
                    <a:pt x="624" y="1097"/>
                  </a:lnTo>
                  <a:lnTo>
                    <a:pt x="710" y="1054"/>
                  </a:lnTo>
                  <a:lnTo>
                    <a:pt x="775" y="1011"/>
                  </a:lnTo>
                  <a:lnTo>
                    <a:pt x="818" y="925"/>
                  </a:lnTo>
                  <a:lnTo>
                    <a:pt x="904" y="366"/>
                  </a:lnTo>
                  <a:lnTo>
                    <a:pt x="904" y="366"/>
                  </a:lnTo>
                  <a:lnTo>
                    <a:pt x="904"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9"/>
            <p:cNvSpPr/>
            <p:nvPr/>
          </p:nvSpPr>
          <p:spPr>
            <a:xfrm>
              <a:off x="6481775" y="-911475"/>
              <a:ext cx="22600" cy="27450"/>
            </a:xfrm>
            <a:custGeom>
              <a:rect b="b" l="l" r="r" t="t"/>
              <a:pathLst>
                <a:path extrusionOk="0" h="1098" w="904">
                  <a:moveTo>
                    <a:pt x="215" y="1"/>
                  </a:moveTo>
                  <a:lnTo>
                    <a:pt x="151" y="44"/>
                  </a:lnTo>
                  <a:lnTo>
                    <a:pt x="86" y="87"/>
                  </a:lnTo>
                  <a:lnTo>
                    <a:pt x="65" y="173"/>
                  </a:lnTo>
                  <a:lnTo>
                    <a:pt x="0" y="710"/>
                  </a:lnTo>
                  <a:lnTo>
                    <a:pt x="0" y="775"/>
                  </a:lnTo>
                  <a:lnTo>
                    <a:pt x="22" y="818"/>
                  </a:lnTo>
                  <a:lnTo>
                    <a:pt x="43" y="861"/>
                  </a:lnTo>
                  <a:lnTo>
                    <a:pt x="108" y="904"/>
                  </a:lnTo>
                  <a:lnTo>
                    <a:pt x="538" y="1076"/>
                  </a:lnTo>
                  <a:lnTo>
                    <a:pt x="624" y="1097"/>
                  </a:lnTo>
                  <a:lnTo>
                    <a:pt x="710" y="1076"/>
                  </a:lnTo>
                  <a:lnTo>
                    <a:pt x="774" y="1011"/>
                  </a:lnTo>
                  <a:lnTo>
                    <a:pt x="796" y="947"/>
                  </a:lnTo>
                  <a:lnTo>
                    <a:pt x="903" y="366"/>
                  </a:lnTo>
                  <a:lnTo>
                    <a:pt x="903" y="323"/>
                  </a:lnTo>
                  <a:lnTo>
                    <a:pt x="882" y="259"/>
                  </a:lnTo>
                  <a:lnTo>
                    <a:pt x="839" y="216"/>
                  </a:lnTo>
                  <a:lnTo>
                    <a:pt x="774" y="173"/>
                  </a:lnTo>
                  <a:lnTo>
                    <a:pt x="301" y="22"/>
                  </a:lnTo>
                  <a:lnTo>
                    <a:pt x="21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9"/>
            <p:cNvSpPr/>
            <p:nvPr/>
          </p:nvSpPr>
          <p:spPr>
            <a:xfrm>
              <a:off x="6481775" y="-911475"/>
              <a:ext cx="22600" cy="27450"/>
            </a:xfrm>
            <a:custGeom>
              <a:rect b="b" l="l" r="r" t="t"/>
              <a:pathLst>
                <a:path extrusionOk="0" fill="none" h="1098" w="904">
                  <a:moveTo>
                    <a:pt x="774" y="173"/>
                  </a:moveTo>
                  <a:lnTo>
                    <a:pt x="301" y="22"/>
                  </a:lnTo>
                  <a:lnTo>
                    <a:pt x="301" y="22"/>
                  </a:lnTo>
                  <a:lnTo>
                    <a:pt x="215" y="1"/>
                  </a:lnTo>
                  <a:lnTo>
                    <a:pt x="151" y="44"/>
                  </a:lnTo>
                  <a:lnTo>
                    <a:pt x="86" y="87"/>
                  </a:lnTo>
                  <a:lnTo>
                    <a:pt x="65" y="173"/>
                  </a:lnTo>
                  <a:lnTo>
                    <a:pt x="0" y="710"/>
                  </a:lnTo>
                  <a:lnTo>
                    <a:pt x="0" y="710"/>
                  </a:lnTo>
                  <a:lnTo>
                    <a:pt x="0" y="775"/>
                  </a:lnTo>
                  <a:lnTo>
                    <a:pt x="22" y="818"/>
                  </a:lnTo>
                  <a:lnTo>
                    <a:pt x="43" y="861"/>
                  </a:lnTo>
                  <a:lnTo>
                    <a:pt x="108" y="904"/>
                  </a:lnTo>
                  <a:lnTo>
                    <a:pt x="538" y="1076"/>
                  </a:lnTo>
                  <a:lnTo>
                    <a:pt x="538" y="1076"/>
                  </a:lnTo>
                  <a:lnTo>
                    <a:pt x="624" y="1097"/>
                  </a:lnTo>
                  <a:lnTo>
                    <a:pt x="710" y="1076"/>
                  </a:lnTo>
                  <a:lnTo>
                    <a:pt x="774" y="1011"/>
                  </a:lnTo>
                  <a:lnTo>
                    <a:pt x="796" y="947"/>
                  </a:lnTo>
                  <a:lnTo>
                    <a:pt x="903" y="366"/>
                  </a:lnTo>
                  <a:lnTo>
                    <a:pt x="903" y="366"/>
                  </a:lnTo>
                  <a:lnTo>
                    <a:pt x="903" y="323"/>
                  </a:lnTo>
                  <a:lnTo>
                    <a:pt x="882" y="259"/>
                  </a:lnTo>
                  <a:lnTo>
                    <a:pt x="839" y="216"/>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9"/>
            <p:cNvSpPr/>
            <p:nvPr/>
          </p:nvSpPr>
          <p:spPr>
            <a:xfrm>
              <a:off x="6510250" y="-900175"/>
              <a:ext cx="22600" cy="26875"/>
            </a:xfrm>
            <a:custGeom>
              <a:rect b="b" l="l" r="r" t="t"/>
              <a:pathLst>
                <a:path extrusionOk="0" h="1075" w="904">
                  <a:moveTo>
                    <a:pt x="215" y="0"/>
                  </a:moveTo>
                  <a:lnTo>
                    <a:pt x="151" y="22"/>
                  </a:lnTo>
                  <a:lnTo>
                    <a:pt x="86" y="86"/>
                  </a:lnTo>
                  <a:lnTo>
                    <a:pt x="43" y="151"/>
                  </a:lnTo>
                  <a:lnTo>
                    <a:pt x="0" y="710"/>
                  </a:lnTo>
                  <a:lnTo>
                    <a:pt x="0" y="753"/>
                  </a:lnTo>
                  <a:lnTo>
                    <a:pt x="22" y="817"/>
                  </a:lnTo>
                  <a:lnTo>
                    <a:pt x="43" y="860"/>
                  </a:lnTo>
                  <a:lnTo>
                    <a:pt x="108" y="882"/>
                  </a:lnTo>
                  <a:lnTo>
                    <a:pt x="538" y="1075"/>
                  </a:lnTo>
                  <a:lnTo>
                    <a:pt x="624" y="1075"/>
                  </a:lnTo>
                  <a:lnTo>
                    <a:pt x="710" y="1053"/>
                  </a:lnTo>
                  <a:lnTo>
                    <a:pt x="774" y="1011"/>
                  </a:lnTo>
                  <a:lnTo>
                    <a:pt x="796" y="925"/>
                  </a:lnTo>
                  <a:lnTo>
                    <a:pt x="903" y="366"/>
                  </a:lnTo>
                  <a:lnTo>
                    <a:pt x="903" y="301"/>
                  </a:lnTo>
                  <a:lnTo>
                    <a:pt x="882" y="237"/>
                  </a:lnTo>
                  <a:lnTo>
                    <a:pt x="839"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9"/>
            <p:cNvSpPr/>
            <p:nvPr/>
          </p:nvSpPr>
          <p:spPr>
            <a:xfrm>
              <a:off x="6510250" y="-900175"/>
              <a:ext cx="22600" cy="26875"/>
            </a:xfrm>
            <a:custGeom>
              <a:rect b="b" l="l" r="r" t="t"/>
              <a:pathLst>
                <a:path extrusionOk="0" fill="none" h="1075" w="904">
                  <a:moveTo>
                    <a:pt x="774" y="172"/>
                  </a:moveTo>
                  <a:lnTo>
                    <a:pt x="301" y="0"/>
                  </a:lnTo>
                  <a:lnTo>
                    <a:pt x="301" y="0"/>
                  </a:lnTo>
                  <a:lnTo>
                    <a:pt x="215" y="0"/>
                  </a:lnTo>
                  <a:lnTo>
                    <a:pt x="151" y="22"/>
                  </a:lnTo>
                  <a:lnTo>
                    <a:pt x="86" y="86"/>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3"/>
                  </a:lnTo>
                  <a:lnTo>
                    <a:pt x="774" y="1011"/>
                  </a:lnTo>
                  <a:lnTo>
                    <a:pt x="796" y="925"/>
                  </a:lnTo>
                  <a:lnTo>
                    <a:pt x="903" y="366"/>
                  </a:lnTo>
                  <a:lnTo>
                    <a:pt x="903" y="366"/>
                  </a:lnTo>
                  <a:lnTo>
                    <a:pt x="903" y="301"/>
                  </a:lnTo>
                  <a:lnTo>
                    <a:pt x="882" y="237"/>
                  </a:lnTo>
                  <a:lnTo>
                    <a:pt x="839"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9"/>
            <p:cNvSpPr/>
            <p:nvPr/>
          </p:nvSpPr>
          <p:spPr>
            <a:xfrm>
              <a:off x="6654825" y="-851825"/>
              <a:ext cx="22575" cy="26900"/>
            </a:xfrm>
            <a:custGeom>
              <a:rect b="b" l="l" r="r" t="t"/>
              <a:pathLst>
                <a:path extrusionOk="0" h="1076" w="903">
                  <a:moveTo>
                    <a:pt x="237" y="1"/>
                  </a:moveTo>
                  <a:lnTo>
                    <a:pt x="151" y="22"/>
                  </a:lnTo>
                  <a:lnTo>
                    <a:pt x="86" y="65"/>
                  </a:lnTo>
                  <a:lnTo>
                    <a:pt x="65" y="151"/>
                  </a:lnTo>
                  <a:lnTo>
                    <a:pt x="0" y="689"/>
                  </a:lnTo>
                  <a:lnTo>
                    <a:pt x="0" y="753"/>
                  </a:lnTo>
                  <a:lnTo>
                    <a:pt x="22" y="818"/>
                  </a:lnTo>
                  <a:lnTo>
                    <a:pt x="43" y="861"/>
                  </a:lnTo>
                  <a:lnTo>
                    <a:pt x="108" y="882"/>
                  </a:lnTo>
                  <a:lnTo>
                    <a:pt x="537" y="1054"/>
                  </a:lnTo>
                  <a:lnTo>
                    <a:pt x="623" y="1076"/>
                  </a:lnTo>
                  <a:lnTo>
                    <a:pt x="709" y="1054"/>
                  </a:lnTo>
                  <a:lnTo>
                    <a:pt x="774" y="990"/>
                  </a:lnTo>
                  <a:lnTo>
                    <a:pt x="817" y="925"/>
                  </a:lnTo>
                  <a:lnTo>
                    <a:pt x="903" y="366"/>
                  </a:lnTo>
                  <a:lnTo>
                    <a:pt x="903" y="302"/>
                  </a:lnTo>
                  <a:lnTo>
                    <a:pt x="881" y="237"/>
                  </a:lnTo>
                  <a:lnTo>
                    <a:pt x="838" y="194"/>
                  </a:lnTo>
                  <a:lnTo>
                    <a:pt x="795"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9"/>
            <p:cNvSpPr/>
            <p:nvPr/>
          </p:nvSpPr>
          <p:spPr>
            <a:xfrm>
              <a:off x="6654825" y="-851825"/>
              <a:ext cx="22575" cy="26900"/>
            </a:xfrm>
            <a:custGeom>
              <a:rect b="b" l="l" r="r" t="t"/>
              <a:pathLst>
                <a:path extrusionOk="0" fill="none" h="1076" w="903">
                  <a:moveTo>
                    <a:pt x="795" y="173"/>
                  </a:moveTo>
                  <a:lnTo>
                    <a:pt x="301" y="1"/>
                  </a:lnTo>
                  <a:lnTo>
                    <a:pt x="301" y="1"/>
                  </a:lnTo>
                  <a:lnTo>
                    <a:pt x="237" y="1"/>
                  </a:lnTo>
                  <a:lnTo>
                    <a:pt x="151" y="22"/>
                  </a:lnTo>
                  <a:lnTo>
                    <a:pt x="86" y="65"/>
                  </a:lnTo>
                  <a:lnTo>
                    <a:pt x="65" y="151"/>
                  </a:lnTo>
                  <a:lnTo>
                    <a:pt x="0" y="689"/>
                  </a:lnTo>
                  <a:lnTo>
                    <a:pt x="0" y="689"/>
                  </a:lnTo>
                  <a:lnTo>
                    <a:pt x="0" y="753"/>
                  </a:lnTo>
                  <a:lnTo>
                    <a:pt x="22" y="818"/>
                  </a:lnTo>
                  <a:lnTo>
                    <a:pt x="43" y="861"/>
                  </a:lnTo>
                  <a:lnTo>
                    <a:pt x="108" y="882"/>
                  </a:lnTo>
                  <a:lnTo>
                    <a:pt x="537" y="1054"/>
                  </a:lnTo>
                  <a:lnTo>
                    <a:pt x="537" y="1054"/>
                  </a:lnTo>
                  <a:lnTo>
                    <a:pt x="623" y="1076"/>
                  </a:lnTo>
                  <a:lnTo>
                    <a:pt x="709" y="1054"/>
                  </a:lnTo>
                  <a:lnTo>
                    <a:pt x="774" y="990"/>
                  </a:lnTo>
                  <a:lnTo>
                    <a:pt x="817" y="925"/>
                  </a:lnTo>
                  <a:lnTo>
                    <a:pt x="903" y="366"/>
                  </a:lnTo>
                  <a:lnTo>
                    <a:pt x="903" y="366"/>
                  </a:lnTo>
                  <a:lnTo>
                    <a:pt x="903" y="302"/>
                  </a:lnTo>
                  <a:lnTo>
                    <a:pt x="881" y="237"/>
                  </a:lnTo>
                  <a:lnTo>
                    <a:pt x="838" y="194"/>
                  </a:lnTo>
                  <a:lnTo>
                    <a:pt x="79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9"/>
            <p:cNvSpPr/>
            <p:nvPr/>
          </p:nvSpPr>
          <p:spPr>
            <a:xfrm>
              <a:off x="6683300" y="-841075"/>
              <a:ext cx="22600" cy="27450"/>
            </a:xfrm>
            <a:custGeom>
              <a:rect b="b" l="l" r="r" t="t"/>
              <a:pathLst>
                <a:path extrusionOk="0" h="1098" w="904">
                  <a:moveTo>
                    <a:pt x="215" y="1"/>
                  </a:moveTo>
                  <a:lnTo>
                    <a:pt x="151" y="22"/>
                  </a:lnTo>
                  <a:lnTo>
                    <a:pt x="86" y="87"/>
                  </a:lnTo>
                  <a:lnTo>
                    <a:pt x="65" y="151"/>
                  </a:lnTo>
                  <a:lnTo>
                    <a:pt x="0" y="710"/>
                  </a:lnTo>
                  <a:lnTo>
                    <a:pt x="0" y="775"/>
                  </a:lnTo>
                  <a:lnTo>
                    <a:pt x="22" y="818"/>
                  </a:lnTo>
                  <a:lnTo>
                    <a:pt x="43" y="861"/>
                  </a:lnTo>
                  <a:lnTo>
                    <a:pt x="108" y="882"/>
                  </a:lnTo>
                  <a:lnTo>
                    <a:pt x="538" y="1076"/>
                  </a:lnTo>
                  <a:lnTo>
                    <a:pt x="624" y="1097"/>
                  </a:lnTo>
                  <a:lnTo>
                    <a:pt x="710" y="1054"/>
                  </a:lnTo>
                  <a:lnTo>
                    <a:pt x="774" y="1011"/>
                  </a:lnTo>
                  <a:lnTo>
                    <a:pt x="796" y="925"/>
                  </a:lnTo>
                  <a:lnTo>
                    <a:pt x="903" y="366"/>
                  </a:lnTo>
                  <a:lnTo>
                    <a:pt x="903" y="302"/>
                  </a:lnTo>
                  <a:lnTo>
                    <a:pt x="882" y="259"/>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9"/>
            <p:cNvSpPr/>
            <p:nvPr/>
          </p:nvSpPr>
          <p:spPr>
            <a:xfrm>
              <a:off x="6683300" y="-841075"/>
              <a:ext cx="22600" cy="27450"/>
            </a:xfrm>
            <a:custGeom>
              <a:rect b="b" l="l" r="r" t="t"/>
              <a:pathLst>
                <a:path extrusionOk="0" fill="none" h="1098" w="904">
                  <a:moveTo>
                    <a:pt x="774" y="173"/>
                  </a:moveTo>
                  <a:lnTo>
                    <a:pt x="301" y="1"/>
                  </a:lnTo>
                  <a:lnTo>
                    <a:pt x="301" y="1"/>
                  </a:lnTo>
                  <a:lnTo>
                    <a:pt x="215" y="1"/>
                  </a:lnTo>
                  <a:lnTo>
                    <a:pt x="151" y="22"/>
                  </a:lnTo>
                  <a:lnTo>
                    <a:pt x="86" y="87"/>
                  </a:lnTo>
                  <a:lnTo>
                    <a:pt x="65" y="151"/>
                  </a:lnTo>
                  <a:lnTo>
                    <a:pt x="0" y="710"/>
                  </a:lnTo>
                  <a:lnTo>
                    <a:pt x="0" y="710"/>
                  </a:lnTo>
                  <a:lnTo>
                    <a:pt x="0" y="775"/>
                  </a:lnTo>
                  <a:lnTo>
                    <a:pt x="22" y="818"/>
                  </a:lnTo>
                  <a:lnTo>
                    <a:pt x="43" y="861"/>
                  </a:lnTo>
                  <a:lnTo>
                    <a:pt x="108" y="882"/>
                  </a:lnTo>
                  <a:lnTo>
                    <a:pt x="538" y="1076"/>
                  </a:lnTo>
                  <a:lnTo>
                    <a:pt x="538" y="1076"/>
                  </a:lnTo>
                  <a:lnTo>
                    <a:pt x="624" y="1097"/>
                  </a:lnTo>
                  <a:lnTo>
                    <a:pt x="710" y="1054"/>
                  </a:lnTo>
                  <a:lnTo>
                    <a:pt x="774" y="1011"/>
                  </a:lnTo>
                  <a:lnTo>
                    <a:pt x="796" y="925"/>
                  </a:lnTo>
                  <a:lnTo>
                    <a:pt x="903" y="366"/>
                  </a:lnTo>
                  <a:lnTo>
                    <a:pt x="903" y="366"/>
                  </a:lnTo>
                  <a:lnTo>
                    <a:pt x="903" y="302"/>
                  </a:lnTo>
                  <a:lnTo>
                    <a:pt x="882" y="259"/>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9"/>
            <p:cNvSpPr/>
            <p:nvPr/>
          </p:nvSpPr>
          <p:spPr>
            <a:xfrm>
              <a:off x="6711775" y="-830325"/>
              <a:ext cx="22600" cy="27450"/>
            </a:xfrm>
            <a:custGeom>
              <a:rect b="b" l="l" r="r" t="t"/>
              <a:pathLst>
                <a:path extrusionOk="0" h="1098" w="904">
                  <a:moveTo>
                    <a:pt x="216" y="1"/>
                  </a:moveTo>
                  <a:lnTo>
                    <a:pt x="151" y="44"/>
                  </a:lnTo>
                  <a:lnTo>
                    <a:pt x="87" y="87"/>
                  </a:lnTo>
                  <a:lnTo>
                    <a:pt x="44" y="173"/>
                  </a:lnTo>
                  <a:lnTo>
                    <a:pt x="1" y="710"/>
                  </a:lnTo>
                  <a:lnTo>
                    <a:pt x="1" y="775"/>
                  </a:lnTo>
                  <a:lnTo>
                    <a:pt x="22" y="818"/>
                  </a:lnTo>
                  <a:lnTo>
                    <a:pt x="44" y="861"/>
                  </a:lnTo>
                  <a:lnTo>
                    <a:pt x="108" y="904"/>
                  </a:lnTo>
                  <a:lnTo>
                    <a:pt x="538" y="1076"/>
                  </a:lnTo>
                  <a:lnTo>
                    <a:pt x="624" y="1097"/>
                  </a:lnTo>
                  <a:lnTo>
                    <a:pt x="710" y="1076"/>
                  </a:lnTo>
                  <a:lnTo>
                    <a:pt x="775" y="1011"/>
                  </a:lnTo>
                  <a:lnTo>
                    <a:pt x="796" y="947"/>
                  </a:lnTo>
                  <a:lnTo>
                    <a:pt x="904" y="366"/>
                  </a:lnTo>
                  <a:lnTo>
                    <a:pt x="904" y="323"/>
                  </a:lnTo>
                  <a:lnTo>
                    <a:pt x="882" y="259"/>
                  </a:lnTo>
                  <a:lnTo>
                    <a:pt x="839" y="216"/>
                  </a:lnTo>
                  <a:lnTo>
                    <a:pt x="775" y="173"/>
                  </a:lnTo>
                  <a:lnTo>
                    <a:pt x="302" y="22"/>
                  </a:lnTo>
                  <a:lnTo>
                    <a:pt x="21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9"/>
            <p:cNvSpPr/>
            <p:nvPr/>
          </p:nvSpPr>
          <p:spPr>
            <a:xfrm>
              <a:off x="6711775" y="-830325"/>
              <a:ext cx="22600" cy="27450"/>
            </a:xfrm>
            <a:custGeom>
              <a:rect b="b" l="l" r="r" t="t"/>
              <a:pathLst>
                <a:path extrusionOk="0" fill="none" h="1098" w="904">
                  <a:moveTo>
                    <a:pt x="775" y="173"/>
                  </a:moveTo>
                  <a:lnTo>
                    <a:pt x="302" y="22"/>
                  </a:lnTo>
                  <a:lnTo>
                    <a:pt x="302" y="22"/>
                  </a:lnTo>
                  <a:lnTo>
                    <a:pt x="216" y="1"/>
                  </a:lnTo>
                  <a:lnTo>
                    <a:pt x="151" y="44"/>
                  </a:lnTo>
                  <a:lnTo>
                    <a:pt x="87" y="87"/>
                  </a:lnTo>
                  <a:lnTo>
                    <a:pt x="44" y="173"/>
                  </a:lnTo>
                  <a:lnTo>
                    <a:pt x="1" y="710"/>
                  </a:lnTo>
                  <a:lnTo>
                    <a:pt x="1" y="710"/>
                  </a:lnTo>
                  <a:lnTo>
                    <a:pt x="1" y="775"/>
                  </a:lnTo>
                  <a:lnTo>
                    <a:pt x="22" y="818"/>
                  </a:lnTo>
                  <a:lnTo>
                    <a:pt x="44" y="861"/>
                  </a:lnTo>
                  <a:lnTo>
                    <a:pt x="108" y="904"/>
                  </a:lnTo>
                  <a:lnTo>
                    <a:pt x="538" y="1076"/>
                  </a:lnTo>
                  <a:lnTo>
                    <a:pt x="538" y="1076"/>
                  </a:lnTo>
                  <a:lnTo>
                    <a:pt x="624" y="1097"/>
                  </a:lnTo>
                  <a:lnTo>
                    <a:pt x="710" y="1076"/>
                  </a:lnTo>
                  <a:lnTo>
                    <a:pt x="775" y="1011"/>
                  </a:lnTo>
                  <a:lnTo>
                    <a:pt x="796" y="947"/>
                  </a:lnTo>
                  <a:lnTo>
                    <a:pt x="904" y="366"/>
                  </a:lnTo>
                  <a:lnTo>
                    <a:pt x="904" y="366"/>
                  </a:lnTo>
                  <a:lnTo>
                    <a:pt x="904" y="323"/>
                  </a:lnTo>
                  <a:lnTo>
                    <a:pt x="882" y="259"/>
                  </a:lnTo>
                  <a:lnTo>
                    <a:pt x="839" y="216"/>
                  </a:lnTo>
                  <a:lnTo>
                    <a:pt x="775"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9"/>
            <p:cNvSpPr/>
            <p:nvPr/>
          </p:nvSpPr>
          <p:spPr>
            <a:xfrm>
              <a:off x="6740275" y="-819025"/>
              <a:ext cx="22575" cy="26875"/>
            </a:xfrm>
            <a:custGeom>
              <a:rect b="b" l="l" r="r" t="t"/>
              <a:pathLst>
                <a:path extrusionOk="0" h="1075" w="903">
                  <a:moveTo>
                    <a:pt x="215" y="0"/>
                  </a:moveTo>
                  <a:lnTo>
                    <a:pt x="151" y="22"/>
                  </a:lnTo>
                  <a:lnTo>
                    <a:pt x="86" y="86"/>
                  </a:lnTo>
                  <a:lnTo>
                    <a:pt x="43" y="151"/>
                  </a:lnTo>
                  <a:lnTo>
                    <a:pt x="0" y="710"/>
                  </a:lnTo>
                  <a:lnTo>
                    <a:pt x="0" y="753"/>
                  </a:lnTo>
                  <a:lnTo>
                    <a:pt x="0" y="817"/>
                  </a:lnTo>
                  <a:lnTo>
                    <a:pt x="43" y="860"/>
                  </a:lnTo>
                  <a:lnTo>
                    <a:pt x="86" y="882"/>
                  </a:lnTo>
                  <a:lnTo>
                    <a:pt x="537" y="1075"/>
                  </a:lnTo>
                  <a:lnTo>
                    <a:pt x="623" y="1075"/>
                  </a:lnTo>
                  <a:lnTo>
                    <a:pt x="709" y="1054"/>
                  </a:lnTo>
                  <a:lnTo>
                    <a:pt x="774" y="1011"/>
                  </a:lnTo>
                  <a:lnTo>
                    <a:pt x="795" y="925"/>
                  </a:lnTo>
                  <a:lnTo>
                    <a:pt x="903" y="366"/>
                  </a:lnTo>
                  <a:lnTo>
                    <a:pt x="903" y="301"/>
                  </a:lnTo>
                  <a:lnTo>
                    <a:pt x="881" y="237"/>
                  </a:lnTo>
                  <a:lnTo>
                    <a:pt x="838" y="194"/>
                  </a:lnTo>
                  <a:lnTo>
                    <a:pt x="774" y="172"/>
                  </a:lnTo>
                  <a:lnTo>
                    <a:pt x="30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9"/>
            <p:cNvSpPr/>
            <p:nvPr/>
          </p:nvSpPr>
          <p:spPr>
            <a:xfrm>
              <a:off x="6740275" y="-819025"/>
              <a:ext cx="22575" cy="26875"/>
            </a:xfrm>
            <a:custGeom>
              <a:rect b="b" l="l" r="r" t="t"/>
              <a:pathLst>
                <a:path extrusionOk="0" fill="none" h="1075" w="903">
                  <a:moveTo>
                    <a:pt x="774" y="172"/>
                  </a:moveTo>
                  <a:lnTo>
                    <a:pt x="301" y="0"/>
                  </a:lnTo>
                  <a:lnTo>
                    <a:pt x="301" y="0"/>
                  </a:lnTo>
                  <a:lnTo>
                    <a:pt x="215" y="0"/>
                  </a:lnTo>
                  <a:lnTo>
                    <a:pt x="151" y="22"/>
                  </a:lnTo>
                  <a:lnTo>
                    <a:pt x="86" y="86"/>
                  </a:lnTo>
                  <a:lnTo>
                    <a:pt x="43" y="151"/>
                  </a:lnTo>
                  <a:lnTo>
                    <a:pt x="0" y="710"/>
                  </a:lnTo>
                  <a:lnTo>
                    <a:pt x="0" y="710"/>
                  </a:lnTo>
                  <a:lnTo>
                    <a:pt x="0" y="753"/>
                  </a:lnTo>
                  <a:lnTo>
                    <a:pt x="0" y="817"/>
                  </a:lnTo>
                  <a:lnTo>
                    <a:pt x="43" y="860"/>
                  </a:lnTo>
                  <a:lnTo>
                    <a:pt x="86" y="882"/>
                  </a:lnTo>
                  <a:lnTo>
                    <a:pt x="537" y="1075"/>
                  </a:lnTo>
                  <a:lnTo>
                    <a:pt x="537" y="1075"/>
                  </a:lnTo>
                  <a:lnTo>
                    <a:pt x="623" y="1075"/>
                  </a:lnTo>
                  <a:lnTo>
                    <a:pt x="709" y="1054"/>
                  </a:lnTo>
                  <a:lnTo>
                    <a:pt x="774" y="1011"/>
                  </a:lnTo>
                  <a:lnTo>
                    <a:pt x="795" y="925"/>
                  </a:lnTo>
                  <a:lnTo>
                    <a:pt x="903" y="366"/>
                  </a:lnTo>
                  <a:lnTo>
                    <a:pt x="903" y="366"/>
                  </a:lnTo>
                  <a:lnTo>
                    <a:pt x="903" y="301"/>
                  </a:lnTo>
                  <a:lnTo>
                    <a:pt x="881" y="237"/>
                  </a:lnTo>
                  <a:lnTo>
                    <a:pt x="838" y="194"/>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9"/>
            <p:cNvSpPr/>
            <p:nvPr/>
          </p:nvSpPr>
          <p:spPr>
            <a:xfrm>
              <a:off x="6768200" y="-808275"/>
              <a:ext cx="23150" cy="27425"/>
            </a:xfrm>
            <a:custGeom>
              <a:rect b="b" l="l" r="r" t="t"/>
              <a:pathLst>
                <a:path extrusionOk="0" h="1097" w="926">
                  <a:moveTo>
                    <a:pt x="237" y="0"/>
                  </a:moveTo>
                  <a:lnTo>
                    <a:pt x="151" y="43"/>
                  </a:lnTo>
                  <a:lnTo>
                    <a:pt x="108" y="86"/>
                  </a:lnTo>
                  <a:lnTo>
                    <a:pt x="65" y="172"/>
                  </a:lnTo>
                  <a:lnTo>
                    <a:pt x="1" y="709"/>
                  </a:lnTo>
                  <a:lnTo>
                    <a:pt x="1" y="774"/>
                  </a:lnTo>
                  <a:lnTo>
                    <a:pt x="22" y="817"/>
                  </a:lnTo>
                  <a:lnTo>
                    <a:pt x="65" y="860"/>
                  </a:lnTo>
                  <a:lnTo>
                    <a:pt x="108" y="903"/>
                  </a:lnTo>
                  <a:lnTo>
                    <a:pt x="560" y="1075"/>
                  </a:lnTo>
                  <a:lnTo>
                    <a:pt x="646" y="1096"/>
                  </a:lnTo>
                  <a:lnTo>
                    <a:pt x="732" y="1075"/>
                  </a:lnTo>
                  <a:lnTo>
                    <a:pt x="796" y="1010"/>
                  </a:lnTo>
                  <a:lnTo>
                    <a:pt x="818" y="946"/>
                  </a:lnTo>
                  <a:lnTo>
                    <a:pt x="925" y="366"/>
                  </a:lnTo>
                  <a:lnTo>
                    <a:pt x="925" y="301"/>
                  </a:lnTo>
                  <a:lnTo>
                    <a:pt x="904" y="258"/>
                  </a:lnTo>
                  <a:lnTo>
                    <a:pt x="861"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9"/>
            <p:cNvSpPr/>
            <p:nvPr/>
          </p:nvSpPr>
          <p:spPr>
            <a:xfrm>
              <a:off x="6768200" y="-808275"/>
              <a:ext cx="23150" cy="27425"/>
            </a:xfrm>
            <a:custGeom>
              <a:rect b="b" l="l" r="r" t="t"/>
              <a:pathLst>
                <a:path extrusionOk="0" fill="none" h="1097" w="926">
                  <a:moveTo>
                    <a:pt x="796" y="172"/>
                  </a:moveTo>
                  <a:lnTo>
                    <a:pt x="323" y="22"/>
                  </a:lnTo>
                  <a:lnTo>
                    <a:pt x="323" y="22"/>
                  </a:lnTo>
                  <a:lnTo>
                    <a:pt x="237" y="0"/>
                  </a:lnTo>
                  <a:lnTo>
                    <a:pt x="151" y="43"/>
                  </a:lnTo>
                  <a:lnTo>
                    <a:pt x="108" y="86"/>
                  </a:lnTo>
                  <a:lnTo>
                    <a:pt x="65" y="172"/>
                  </a:lnTo>
                  <a:lnTo>
                    <a:pt x="1" y="709"/>
                  </a:lnTo>
                  <a:lnTo>
                    <a:pt x="1" y="709"/>
                  </a:lnTo>
                  <a:lnTo>
                    <a:pt x="1" y="774"/>
                  </a:lnTo>
                  <a:lnTo>
                    <a:pt x="22" y="817"/>
                  </a:lnTo>
                  <a:lnTo>
                    <a:pt x="65" y="860"/>
                  </a:lnTo>
                  <a:lnTo>
                    <a:pt x="108" y="903"/>
                  </a:lnTo>
                  <a:lnTo>
                    <a:pt x="560" y="1075"/>
                  </a:lnTo>
                  <a:lnTo>
                    <a:pt x="560" y="1075"/>
                  </a:lnTo>
                  <a:lnTo>
                    <a:pt x="646" y="1096"/>
                  </a:lnTo>
                  <a:lnTo>
                    <a:pt x="732" y="1075"/>
                  </a:lnTo>
                  <a:lnTo>
                    <a:pt x="796" y="1010"/>
                  </a:lnTo>
                  <a:lnTo>
                    <a:pt x="818" y="946"/>
                  </a:lnTo>
                  <a:lnTo>
                    <a:pt x="925" y="366"/>
                  </a:lnTo>
                  <a:lnTo>
                    <a:pt x="925" y="366"/>
                  </a:lnTo>
                  <a:lnTo>
                    <a:pt x="925" y="301"/>
                  </a:lnTo>
                  <a:lnTo>
                    <a:pt x="904" y="258"/>
                  </a:lnTo>
                  <a:lnTo>
                    <a:pt x="861"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9"/>
            <p:cNvSpPr/>
            <p:nvPr/>
          </p:nvSpPr>
          <p:spPr>
            <a:xfrm>
              <a:off x="6796700" y="-797000"/>
              <a:ext cx="22600" cy="26900"/>
            </a:xfrm>
            <a:custGeom>
              <a:rect b="b" l="l" r="r" t="t"/>
              <a:pathLst>
                <a:path extrusionOk="0" h="1076" w="904">
                  <a:moveTo>
                    <a:pt x="237" y="1"/>
                  </a:moveTo>
                  <a:lnTo>
                    <a:pt x="151" y="22"/>
                  </a:lnTo>
                  <a:lnTo>
                    <a:pt x="108" y="87"/>
                  </a:lnTo>
                  <a:lnTo>
                    <a:pt x="65" y="151"/>
                  </a:lnTo>
                  <a:lnTo>
                    <a:pt x="0" y="710"/>
                  </a:lnTo>
                  <a:lnTo>
                    <a:pt x="0" y="753"/>
                  </a:lnTo>
                  <a:lnTo>
                    <a:pt x="22" y="817"/>
                  </a:lnTo>
                  <a:lnTo>
                    <a:pt x="65" y="860"/>
                  </a:lnTo>
                  <a:lnTo>
                    <a:pt x="108" y="882"/>
                  </a:lnTo>
                  <a:lnTo>
                    <a:pt x="559" y="1075"/>
                  </a:lnTo>
                  <a:lnTo>
                    <a:pt x="645" y="1075"/>
                  </a:lnTo>
                  <a:lnTo>
                    <a:pt x="731" y="1054"/>
                  </a:lnTo>
                  <a:lnTo>
                    <a:pt x="774" y="1011"/>
                  </a:lnTo>
                  <a:lnTo>
                    <a:pt x="817" y="925"/>
                  </a:lnTo>
                  <a:lnTo>
                    <a:pt x="903" y="366"/>
                  </a:lnTo>
                  <a:lnTo>
                    <a:pt x="903" y="301"/>
                  </a:lnTo>
                  <a:lnTo>
                    <a:pt x="882" y="237"/>
                  </a:lnTo>
                  <a:lnTo>
                    <a:pt x="860"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9"/>
            <p:cNvSpPr/>
            <p:nvPr/>
          </p:nvSpPr>
          <p:spPr>
            <a:xfrm>
              <a:off x="6796700" y="-797000"/>
              <a:ext cx="22600" cy="26900"/>
            </a:xfrm>
            <a:custGeom>
              <a:rect b="b" l="l" r="r" t="t"/>
              <a:pathLst>
                <a:path extrusionOk="0" fill="none" h="1076" w="904">
                  <a:moveTo>
                    <a:pt x="796" y="173"/>
                  </a:moveTo>
                  <a:lnTo>
                    <a:pt x="323" y="1"/>
                  </a:lnTo>
                  <a:lnTo>
                    <a:pt x="323" y="1"/>
                  </a:lnTo>
                  <a:lnTo>
                    <a:pt x="237" y="1"/>
                  </a:lnTo>
                  <a:lnTo>
                    <a:pt x="151" y="22"/>
                  </a:lnTo>
                  <a:lnTo>
                    <a:pt x="108" y="87"/>
                  </a:lnTo>
                  <a:lnTo>
                    <a:pt x="65" y="151"/>
                  </a:lnTo>
                  <a:lnTo>
                    <a:pt x="0" y="710"/>
                  </a:lnTo>
                  <a:lnTo>
                    <a:pt x="0" y="710"/>
                  </a:lnTo>
                  <a:lnTo>
                    <a:pt x="0" y="753"/>
                  </a:lnTo>
                  <a:lnTo>
                    <a:pt x="22" y="817"/>
                  </a:lnTo>
                  <a:lnTo>
                    <a:pt x="65" y="860"/>
                  </a:lnTo>
                  <a:lnTo>
                    <a:pt x="108" y="882"/>
                  </a:lnTo>
                  <a:lnTo>
                    <a:pt x="559" y="1075"/>
                  </a:lnTo>
                  <a:lnTo>
                    <a:pt x="559" y="1075"/>
                  </a:lnTo>
                  <a:lnTo>
                    <a:pt x="645" y="1075"/>
                  </a:lnTo>
                  <a:lnTo>
                    <a:pt x="731" y="1054"/>
                  </a:lnTo>
                  <a:lnTo>
                    <a:pt x="774" y="1011"/>
                  </a:lnTo>
                  <a:lnTo>
                    <a:pt x="817" y="925"/>
                  </a:lnTo>
                  <a:lnTo>
                    <a:pt x="903" y="366"/>
                  </a:lnTo>
                  <a:lnTo>
                    <a:pt x="903" y="366"/>
                  </a:lnTo>
                  <a:lnTo>
                    <a:pt x="903" y="301"/>
                  </a:lnTo>
                  <a:lnTo>
                    <a:pt x="882" y="237"/>
                  </a:lnTo>
                  <a:lnTo>
                    <a:pt x="860"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9"/>
            <p:cNvSpPr/>
            <p:nvPr/>
          </p:nvSpPr>
          <p:spPr>
            <a:xfrm>
              <a:off x="6825175" y="-786250"/>
              <a:ext cx="22600" cy="27425"/>
            </a:xfrm>
            <a:custGeom>
              <a:rect b="b" l="l" r="r" t="t"/>
              <a:pathLst>
                <a:path extrusionOk="0" h="1097" w="904">
                  <a:moveTo>
                    <a:pt x="237" y="0"/>
                  </a:moveTo>
                  <a:lnTo>
                    <a:pt x="151" y="22"/>
                  </a:lnTo>
                  <a:lnTo>
                    <a:pt x="87" y="86"/>
                  </a:lnTo>
                  <a:lnTo>
                    <a:pt x="65" y="172"/>
                  </a:lnTo>
                  <a:lnTo>
                    <a:pt x="1" y="710"/>
                  </a:lnTo>
                  <a:lnTo>
                    <a:pt x="1" y="774"/>
                  </a:lnTo>
                  <a:lnTo>
                    <a:pt x="22" y="817"/>
                  </a:lnTo>
                  <a:lnTo>
                    <a:pt x="65" y="860"/>
                  </a:lnTo>
                  <a:lnTo>
                    <a:pt x="108" y="903"/>
                  </a:lnTo>
                  <a:lnTo>
                    <a:pt x="559" y="1075"/>
                  </a:lnTo>
                  <a:lnTo>
                    <a:pt x="645" y="1097"/>
                  </a:lnTo>
                  <a:lnTo>
                    <a:pt x="710" y="1075"/>
                  </a:lnTo>
                  <a:lnTo>
                    <a:pt x="774" y="1011"/>
                  </a:lnTo>
                  <a:lnTo>
                    <a:pt x="817" y="925"/>
                  </a:lnTo>
                  <a:lnTo>
                    <a:pt x="903" y="366"/>
                  </a:lnTo>
                  <a:lnTo>
                    <a:pt x="903" y="301"/>
                  </a:lnTo>
                  <a:lnTo>
                    <a:pt x="882" y="258"/>
                  </a:lnTo>
                  <a:lnTo>
                    <a:pt x="839" y="215"/>
                  </a:lnTo>
                  <a:lnTo>
                    <a:pt x="796" y="172"/>
                  </a:lnTo>
                  <a:lnTo>
                    <a:pt x="323"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9"/>
            <p:cNvSpPr/>
            <p:nvPr/>
          </p:nvSpPr>
          <p:spPr>
            <a:xfrm>
              <a:off x="6825175" y="-786250"/>
              <a:ext cx="22600" cy="27425"/>
            </a:xfrm>
            <a:custGeom>
              <a:rect b="b" l="l" r="r" t="t"/>
              <a:pathLst>
                <a:path extrusionOk="0" fill="none" h="1097" w="904">
                  <a:moveTo>
                    <a:pt x="796" y="172"/>
                  </a:moveTo>
                  <a:lnTo>
                    <a:pt x="323" y="22"/>
                  </a:lnTo>
                  <a:lnTo>
                    <a:pt x="323" y="22"/>
                  </a:lnTo>
                  <a:lnTo>
                    <a:pt x="237" y="0"/>
                  </a:lnTo>
                  <a:lnTo>
                    <a:pt x="151" y="22"/>
                  </a:lnTo>
                  <a:lnTo>
                    <a:pt x="87" y="86"/>
                  </a:lnTo>
                  <a:lnTo>
                    <a:pt x="65" y="172"/>
                  </a:lnTo>
                  <a:lnTo>
                    <a:pt x="1" y="710"/>
                  </a:lnTo>
                  <a:lnTo>
                    <a:pt x="1" y="710"/>
                  </a:lnTo>
                  <a:lnTo>
                    <a:pt x="1" y="774"/>
                  </a:lnTo>
                  <a:lnTo>
                    <a:pt x="22" y="817"/>
                  </a:lnTo>
                  <a:lnTo>
                    <a:pt x="65" y="860"/>
                  </a:lnTo>
                  <a:lnTo>
                    <a:pt x="108" y="903"/>
                  </a:lnTo>
                  <a:lnTo>
                    <a:pt x="559" y="1075"/>
                  </a:lnTo>
                  <a:lnTo>
                    <a:pt x="559" y="1075"/>
                  </a:lnTo>
                  <a:lnTo>
                    <a:pt x="645" y="1097"/>
                  </a:lnTo>
                  <a:lnTo>
                    <a:pt x="710" y="1075"/>
                  </a:lnTo>
                  <a:lnTo>
                    <a:pt x="774" y="1011"/>
                  </a:lnTo>
                  <a:lnTo>
                    <a:pt x="817" y="925"/>
                  </a:lnTo>
                  <a:lnTo>
                    <a:pt x="903" y="366"/>
                  </a:lnTo>
                  <a:lnTo>
                    <a:pt x="903" y="366"/>
                  </a:lnTo>
                  <a:lnTo>
                    <a:pt x="903" y="301"/>
                  </a:lnTo>
                  <a:lnTo>
                    <a:pt x="882" y="258"/>
                  </a:lnTo>
                  <a:lnTo>
                    <a:pt x="839" y="215"/>
                  </a:lnTo>
                  <a:lnTo>
                    <a:pt x="796"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9"/>
            <p:cNvSpPr/>
            <p:nvPr/>
          </p:nvSpPr>
          <p:spPr>
            <a:xfrm>
              <a:off x="6853650" y="-774975"/>
              <a:ext cx="22600" cy="26900"/>
            </a:xfrm>
            <a:custGeom>
              <a:rect b="b" l="l" r="r" t="t"/>
              <a:pathLst>
                <a:path extrusionOk="0" h="1076" w="904">
                  <a:moveTo>
                    <a:pt x="237" y="1"/>
                  </a:moveTo>
                  <a:lnTo>
                    <a:pt x="151" y="22"/>
                  </a:lnTo>
                  <a:lnTo>
                    <a:pt x="87" y="65"/>
                  </a:lnTo>
                  <a:lnTo>
                    <a:pt x="65" y="151"/>
                  </a:lnTo>
                  <a:lnTo>
                    <a:pt x="1" y="689"/>
                  </a:lnTo>
                  <a:lnTo>
                    <a:pt x="1" y="753"/>
                  </a:lnTo>
                  <a:lnTo>
                    <a:pt x="22" y="818"/>
                  </a:lnTo>
                  <a:lnTo>
                    <a:pt x="65" y="861"/>
                  </a:lnTo>
                  <a:lnTo>
                    <a:pt x="108" y="882"/>
                  </a:lnTo>
                  <a:lnTo>
                    <a:pt x="560" y="1054"/>
                  </a:lnTo>
                  <a:lnTo>
                    <a:pt x="646" y="1076"/>
                  </a:lnTo>
                  <a:lnTo>
                    <a:pt x="710" y="1054"/>
                  </a:lnTo>
                  <a:lnTo>
                    <a:pt x="775" y="990"/>
                  </a:lnTo>
                  <a:lnTo>
                    <a:pt x="818" y="925"/>
                  </a:lnTo>
                  <a:lnTo>
                    <a:pt x="904" y="366"/>
                  </a:lnTo>
                  <a:lnTo>
                    <a:pt x="904" y="302"/>
                  </a:lnTo>
                  <a:lnTo>
                    <a:pt x="882" y="237"/>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9"/>
            <p:cNvSpPr/>
            <p:nvPr/>
          </p:nvSpPr>
          <p:spPr>
            <a:xfrm>
              <a:off x="6853650" y="-774975"/>
              <a:ext cx="22600" cy="26900"/>
            </a:xfrm>
            <a:custGeom>
              <a:rect b="b" l="l" r="r" t="t"/>
              <a:pathLst>
                <a:path extrusionOk="0" fill="none" h="1076" w="904">
                  <a:moveTo>
                    <a:pt x="796" y="173"/>
                  </a:moveTo>
                  <a:lnTo>
                    <a:pt x="323" y="1"/>
                  </a:lnTo>
                  <a:lnTo>
                    <a:pt x="323" y="1"/>
                  </a:lnTo>
                  <a:lnTo>
                    <a:pt x="237" y="1"/>
                  </a:lnTo>
                  <a:lnTo>
                    <a:pt x="151" y="22"/>
                  </a:lnTo>
                  <a:lnTo>
                    <a:pt x="87" y="65"/>
                  </a:lnTo>
                  <a:lnTo>
                    <a:pt x="65" y="151"/>
                  </a:lnTo>
                  <a:lnTo>
                    <a:pt x="1" y="689"/>
                  </a:lnTo>
                  <a:lnTo>
                    <a:pt x="1" y="689"/>
                  </a:lnTo>
                  <a:lnTo>
                    <a:pt x="1" y="753"/>
                  </a:lnTo>
                  <a:lnTo>
                    <a:pt x="22" y="818"/>
                  </a:lnTo>
                  <a:lnTo>
                    <a:pt x="65" y="861"/>
                  </a:lnTo>
                  <a:lnTo>
                    <a:pt x="108" y="882"/>
                  </a:lnTo>
                  <a:lnTo>
                    <a:pt x="560" y="1054"/>
                  </a:lnTo>
                  <a:lnTo>
                    <a:pt x="560" y="1054"/>
                  </a:lnTo>
                  <a:lnTo>
                    <a:pt x="646" y="1076"/>
                  </a:lnTo>
                  <a:lnTo>
                    <a:pt x="710" y="1054"/>
                  </a:lnTo>
                  <a:lnTo>
                    <a:pt x="775" y="990"/>
                  </a:lnTo>
                  <a:lnTo>
                    <a:pt x="818" y="925"/>
                  </a:lnTo>
                  <a:lnTo>
                    <a:pt x="904" y="366"/>
                  </a:lnTo>
                  <a:lnTo>
                    <a:pt x="904" y="366"/>
                  </a:lnTo>
                  <a:lnTo>
                    <a:pt x="904" y="302"/>
                  </a:lnTo>
                  <a:lnTo>
                    <a:pt x="882" y="237"/>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9"/>
            <p:cNvSpPr/>
            <p:nvPr/>
          </p:nvSpPr>
          <p:spPr>
            <a:xfrm>
              <a:off x="6882150" y="-764225"/>
              <a:ext cx="22600" cy="27450"/>
            </a:xfrm>
            <a:custGeom>
              <a:rect b="b" l="l" r="r" t="t"/>
              <a:pathLst>
                <a:path extrusionOk="0" h="1098" w="904">
                  <a:moveTo>
                    <a:pt x="237" y="1"/>
                  </a:moveTo>
                  <a:lnTo>
                    <a:pt x="151" y="22"/>
                  </a:lnTo>
                  <a:lnTo>
                    <a:pt x="86" y="87"/>
                  </a:lnTo>
                  <a:lnTo>
                    <a:pt x="65" y="151"/>
                  </a:lnTo>
                  <a:lnTo>
                    <a:pt x="0" y="710"/>
                  </a:lnTo>
                  <a:lnTo>
                    <a:pt x="0" y="775"/>
                  </a:lnTo>
                  <a:lnTo>
                    <a:pt x="22" y="818"/>
                  </a:lnTo>
                  <a:lnTo>
                    <a:pt x="65" y="861"/>
                  </a:lnTo>
                  <a:lnTo>
                    <a:pt x="108" y="882"/>
                  </a:lnTo>
                  <a:lnTo>
                    <a:pt x="538" y="1076"/>
                  </a:lnTo>
                  <a:lnTo>
                    <a:pt x="624" y="1097"/>
                  </a:lnTo>
                  <a:lnTo>
                    <a:pt x="710" y="1054"/>
                  </a:lnTo>
                  <a:lnTo>
                    <a:pt x="774" y="1011"/>
                  </a:lnTo>
                  <a:lnTo>
                    <a:pt x="817" y="925"/>
                  </a:lnTo>
                  <a:lnTo>
                    <a:pt x="903" y="366"/>
                  </a:lnTo>
                  <a:lnTo>
                    <a:pt x="903" y="302"/>
                  </a:lnTo>
                  <a:lnTo>
                    <a:pt x="882" y="259"/>
                  </a:lnTo>
                  <a:lnTo>
                    <a:pt x="839" y="194"/>
                  </a:lnTo>
                  <a:lnTo>
                    <a:pt x="796" y="173"/>
                  </a:lnTo>
                  <a:lnTo>
                    <a:pt x="32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9"/>
            <p:cNvSpPr/>
            <p:nvPr/>
          </p:nvSpPr>
          <p:spPr>
            <a:xfrm>
              <a:off x="6882150" y="-764225"/>
              <a:ext cx="22600" cy="27450"/>
            </a:xfrm>
            <a:custGeom>
              <a:rect b="b" l="l" r="r" t="t"/>
              <a:pathLst>
                <a:path extrusionOk="0" fill="none" h="1098" w="904">
                  <a:moveTo>
                    <a:pt x="796" y="173"/>
                  </a:moveTo>
                  <a:lnTo>
                    <a:pt x="323" y="1"/>
                  </a:lnTo>
                  <a:lnTo>
                    <a:pt x="323" y="1"/>
                  </a:lnTo>
                  <a:lnTo>
                    <a:pt x="237" y="1"/>
                  </a:lnTo>
                  <a:lnTo>
                    <a:pt x="151" y="22"/>
                  </a:lnTo>
                  <a:lnTo>
                    <a:pt x="86" y="87"/>
                  </a:lnTo>
                  <a:lnTo>
                    <a:pt x="65" y="151"/>
                  </a:lnTo>
                  <a:lnTo>
                    <a:pt x="0" y="710"/>
                  </a:lnTo>
                  <a:lnTo>
                    <a:pt x="0" y="710"/>
                  </a:lnTo>
                  <a:lnTo>
                    <a:pt x="0" y="775"/>
                  </a:lnTo>
                  <a:lnTo>
                    <a:pt x="22" y="818"/>
                  </a:lnTo>
                  <a:lnTo>
                    <a:pt x="65" y="861"/>
                  </a:lnTo>
                  <a:lnTo>
                    <a:pt x="108" y="882"/>
                  </a:lnTo>
                  <a:lnTo>
                    <a:pt x="538" y="1076"/>
                  </a:lnTo>
                  <a:lnTo>
                    <a:pt x="538" y="1076"/>
                  </a:lnTo>
                  <a:lnTo>
                    <a:pt x="624" y="1097"/>
                  </a:lnTo>
                  <a:lnTo>
                    <a:pt x="710" y="1054"/>
                  </a:lnTo>
                  <a:lnTo>
                    <a:pt x="774" y="1011"/>
                  </a:lnTo>
                  <a:lnTo>
                    <a:pt x="817" y="925"/>
                  </a:lnTo>
                  <a:lnTo>
                    <a:pt x="903" y="366"/>
                  </a:lnTo>
                  <a:lnTo>
                    <a:pt x="903" y="366"/>
                  </a:lnTo>
                  <a:lnTo>
                    <a:pt x="903" y="302"/>
                  </a:lnTo>
                  <a:lnTo>
                    <a:pt x="882" y="259"/>
                  </a:lnTo>
                  <a:lnTo>
                    <a:pt x="839" y="194"/>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9"/>
            <p:cNvSpPr/>
            <p:nvPr/>
          </p:nvSpPr>
          <p:spPr>
            <a:xfrm>
              <a:off x="6910625" y="-753475"/>
              <a:ext cx="22600" cy="27450"/>
            </a:xfrm>
            <a:custGeom>
              <a:rect b="b" l="l" r="r" t="t"/>
              <a:pathLst>
                <a:path extrusionOk="0" h="1098" w="904">
                  <a:moveTo>
                    <a:pt x="237" y="1"/>
                  </a:moveTo>
                  <a:lnTo>
                    <a:pt x="151" y="44"/>
                  </a:lnTo>
                  <a:lnTo>
                    <a:pt x="86" y="87"/>
                  </a:lnTo>
                  <a:lnTo>
                    <a:pt x="65" y="173"/>
                  </a:lnTo>
                  <a:lnTo>
                    <a:pt x="0" y="710"/>
                  </a:lnTo>
                  <a:lnTo>
                    <a:pt x="0" y="775"/>
                  </a:lnTo>
                  <a:lnTo>
                    <a:pt x="22" y="818"/>
                  </a:lnTo>
                  <a:lnTo>
                    <a:pt x="65" y="861"/>
                  </a:lnTo>
                  <a:lnTo>
                    <a:pt x="108" y="904"/>
                  </a:lnTo>
                  <a:lnTo>
                    <a:pt x="538" y="1076"/>
                  </a:lnTo>
                  <a:lnTo>
                    <a:pt x="624" y="1097"/>
                  </a:lnTo>
                  <a:lnTo>
                    <a:pt x="710" y="1076"/>
                  </a:lnTo>
                  <a:lnTo>
                    <a:pt x="774" y="1011"/>
                  </a:lnTo>
                  <a:lnTo>
                    <a:pt x="817" y="947"/>
                  </a:lnTo>
                  <a:lnTo>
                    <a:pt x="903" y="366"/>
                  </a:lnTo>
                  <a:lnTo>
                    <a:pt x="903" y="323"/>
                  </a:lnTo>
                  <a:lnTo>
                    <a:pt x="882" y="259"/>
                  </a:lnTo>
                  <a:lnTo>
                    <a:pt x="839" y="216"/>
                  </a:lnTo>
                  <a:lnTo>
                    <a:pt x="796" y="173"/>
                  </a:lnTo>
                  <a:lnTo>
                    <a:pt x="323" y="22"/>
                  </a:lnTo>
                  <a:lnTo>
                    <a:pt x="2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9"/>
            <p:cNvSpPr/>
            <p:nvPr/>
          </p:nvSpPr>
          <p:spPr>
            <a:xfrm>
              <a:off x="6910625" y="-753475"/>
              <a:ext cx="22600" cy="27450"/>
            </a:xfrm>
            <a:custGeom>
              <a:rect b="b" l="l" r="r" t="t"/>
              <a:pathLst>
                <a:path extrusionOk="0" fill="none" h="1098" w="904">
                  <a:moveTo>
                    <a:pt x="796" y="173"/>
                  </a:moveTo>
                  <a:lnTo>
                    <a:pt x="323" y="22"/>
                  </a:lnTo>
                  <a:lnTo>
                    <a:pt x="323" y="22"/>
                  </a:lnTo>
                  <a:lnTo>
                    <a:pt x="237" y="1"/>
                  </a:lnTo>
                  <a:lnTo>
                    <a:pt x="151" y="44"/>
                  </a:lnTo>
                  <a:lnTo>
                    <a:pt x="86" y="87"/>
                  </a:lnTo>
                  <a:lnTo>
                    <a:pt x="65" y="173"/>
                  </a:lnTo>
                  <a:lnTo>
                    <a:pt x="0" y="710"/>
                  </a:lnTo>
                  <a:lnTo>
                    <a:pt x="0" y="710"/>
                  </a:lnTo>
                  <a:lnTo>
                    <a:pt x="0" y="775"/>
                  </a:lnTo>
                  <a:lnTo>
                    <a:pt x="22" y="818"/>
                  </a:lnTo>
                  <a:lnTo>
                    <a:pt x="65" y="861"/>
                  </a:lnTo>
                  <a:lnTo>
                    <a:pt x="108" y="904"/>
                  </a:lnTo>
                  <a:lnTo>
                    <a:pt x="538" y="1076"/>
                  </a:lnTo>
                  <a:lnTo>
                    <a:pt x="538" y="1076"/>
                  </a:lnTo>
                  <a:lnTo>
                    <a:pt x="624" y="1097"/>
                  </a:lnTo>
                  <a:lnTo>
                    <a:pt x="710" y="1076"/>
                  </a:lnTo>
                  <a:lnTo>
                    <a:pt x="774" y="1011"/>
                  </a:lnTo>
                  <a:lnTo>
                    <a:pt x="817" y="947"/>
                  </a:lnTo>
                  <a:lnTo>
                    <a:pt x="903" y="366"/>
                  </a:lnTo>
                  <a:lnTo>
                    <a:pt x="903" y="366"/>
                  </a:lnTo>
                  <a:lnTo>
                    <a:pt x="903" y="323"/>
                  </a:lnTo>
                  <a:lnTo>
                    <a:pt x="882" y="259"/>
                  </a:lnTo>
                  <a:lnTo>
                    <a:pt x="839" y="216"/>
                  </a:lnTo>
                  <a:lnTo>
                    <a:pt x="796"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9"/>
            <p:cNvSpPr/>
            <p:nvPr/>
          </p:nvSpPr>
          <p:spPr>
            <a:xfrm>
              <a:off x="6939100" y="-742175"/>
              <a:ext cx="22600" cy="26900"/>
            </a:xfrm>
            <a:custGeom>
              <a:rect b="b" l="l" r="r" t="t"/>
              <a:pathLst>
                <a:path extrusionOk="0" h="1076" w="904">
                  <a:moveTo>
                    <a:pt x="216" y="0"/>
                  </a:moveTo>
                  <a:lnTo>
                    <a:pt x="151" y="22"/>
                  </a:lnTo>
                  <a:lnTo>
                    <a:pt x="87" y="86"/>
                  </a:lnTo>
                  <a:lnTo>
                    <a:pt x="65" y="151"/>
                  </a:lnTo>
                  <a:lnTo>
                    <a:pt x="1" y="710"/>
                  </a:lnTo>
                  <a:lnTo>
                    <a:pt x="1" y="753"/>
                  </a:lnTo>
                  <a:lnTo>
                    <a:pt x="22" y="817"/>
                  </a:lnTo>
                  <a:lnTo>
                    <a:pt x="44" y="860"/>
                  </a:lnTo>
                  <a:lnTo>
                    <a:pt x="108" y="882"/>
                  </a:lnTo>
                  <a:lnTo>
                    <a:pt x="538" y="1075"/>
                  </a:lnTo>
                  <a:lnTo>
                    <a:pt x="624" y="1075"/>
                  </a:lnTo>
                  <a:lnTo>
                    <a:pt x="710" y="1054"/>
                  </a:lnTo>
                  <a:lnTo>
                    <a:pt x="775" y="1011"/>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9"/>
            <p:cNvSpPr/>
            <p:nvPr/>
          </p:nvSpPr>
          <p:spPr>
            <a:xfrm>
              <a:off x="6939100" y="-742175"/>
              <a:ext cx="22600" cy="26900"/>
            </a:xfrm>
            <a:custGeom>
              <a:rect b="b" l="l" r="r" t="t"/>
              <a:pathLst>
                <a:path extrusionOk="0" fill="none" h="1076" w="904">
                  <a:moveTo>
                    <a:pt x="775" y="172"/>
                  </a:moveTo>
                  <a:lnTo>
                    <a:pt x="302" y="0"/>
                  </a:lnTo>
                  <a:lnTo>
                    <a:pt x="302" y="0"/>
                  </a:lnTo>
                  <a:lnTo>
                    <a:pt x="216" y="0"/>
                  </a:lnTo>
                  <a:lnTo>
                    <a:pt x="151" y="22"/>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710" y="1054"/>
                  </a:lnTo>
                  <a:lnTo>
                    <a:pt x="775" y="1011"/>
                  </a:lnTo>
                  <a:lnTo>
                    <a:pt x="818" y="925"/>
                  </a:lnTo>
                  <a:lnTo>
                    <a:pt x="904" y="366"/>
                  </a:lnTo>
                  <a:lnTo>
                    <a:pt x="904" y="366"/>
                  </a:lnTo>
                  <a:lnTo>
                    <a:pt x="904" y="301"/>
                  </a:lnTo>
                  <a:lnTo>
                    <a:pt x="882" y="237"/>
                  </a:lnTo>
                  <a:lnTo>
                    <a:pt x="839" y="194"/>
                  </a:lnTo>
                  <a:lnTo>
                    <a:pt x="775"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9"/>
            <p:cNvSpPr/>
            <p:nvPr/>
          </p:nvSpPr>
          <p:spPr>
            <a:xfrm>
              <a:off x="6967600" y="-731425"/>
              <a:ext cx="22575" cy="27425"/>
            </a:xfrm>
            <a:custGeom>
              <a:rect b="b" l="l" r="r" t="t"/>
              <a:pathLst>
                <a:path extrusionOk="0" h="1097" w="903">
                  <a:moveTo>
                    <a:pt x="215" y="0"/>
                  </a:moveTo>
                  <a:lnTo>
                    <a:pt x="151" y="43"/>
                  </a:lnTo>
                  <a:lnTo>
                    <a:pt x="86" y="86"/>
                  </a:lnTo>
                  <a:lnTo>
                    <a:pt x="43" y="172"/>
                  </a:lnTo>
                  <a:lnTo>
                    <a:pt x="0" y="710"/>
                  </a:lnTo>
                  <a:lnTo>
                    <a:pt x="0" y="774"/>
                  </a:lnTo>
                  <a:lnTo>
                    <a:pt x="22" y="817"/>
                  </a:lnTo>
                  <a:lnTo>
                    <a:pt x="43" y="860"/>
                  </a:lnTo>
                  <a:lnTo>
                    <a:pt x="108" y="903"/>
                  </a:lnTo>
                  <a:lnTo>
                    <a:pt x="538" y="1075"/>
                  </a:lnTo>
                  <a:lnTo>
                    <a:pt x="624" y="1096"/>
                  </a:lnTo>
                  <a:lnTo>
                    <a:pt x="710" y="1075"/>
                  </a:lnTo>
                  <a:lnTo>
                    <a:pt x="774" y="1010"/>
                  </a:lnTo>
                  <a:lnTo>
                    <a:pt x="796" y="946"/>
                  </a:lnTo>
                  <a:lnTo>
                    <a:pt x="903" y="366"/>
                  </a:lnTo>
                  <a:lnTo>
                    <a:pt x="903" y="301"/>
                  </a:lnTo>
                  <a:lnTo>
                    <a:pt x="882" y="258"/>
                  </a:lnTo>
                  <a:lnTo>
                    <a:pt x="839" y="215"/>
                  </a:lnTo>
                  <a:lnTo>
                    <a:pt x="774" y="172"/>
                  </a:lnTo>
                  <a:lnTo>
                    <a:pt x="301" y="22"/>
                  </a:lnTo>
                  <a:lnTo>
                    <a:pt x="2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9"/>
            <p:cNvSpPr/>
            <p:nvPr/>
          </p:nvSpPr>
          <p:spPr>
            <a:xfrm>
              <a:off x="6967600" y="-731425"/>
              <a:ext cx="22575" cy="27425"/>
            </a:xfrm>
            <a:custGeom>
              <a:rect b="b" l="l" r="r" t="t"/>
              <a:pathLst>
                <a:path extrusionOk="0" fill="none" h="1097" w="903">
                  <a:moveTo>
                    <a:pt x="774" y="172"/>
                  </a:moveTo>
                  <a:lnTo>
                    <a:pt x="301" y="22"/>
                  </a:lnTo>
                  <a:lnTo>
                    <a:pt x="301" y="22"/>
                  </a:lnTo>
                  <a:lnTo>
                    <a:pt x="215" y="0"/>
                  </a:lnTo>
                  <a:lnTo>
                    <a:pt x="151" y="43"/>
                  </a:lnTo>
                  <a:lnTo>
                    <a:pt x="86" y="86"/>
                  </a:lnTo>
                  <a:lnTo>
                    <a:pt x="43" y="172"/>
                  </a:lnTo>
                  <a:lnTo>
                    <a:pt x="0" y="710"/>
                  </a:lnTo>
                  <a:lnTo>
                    <a:pt x="0" y="710"/>
                  </a:lnTo>
                  <a:lnTo>
                    <a:pt x="0" y="774"/>
                  </a:lnTo>
                  <a:lnTo>
                    <a:pt x="22" y="817"/>
                  </a:lnTo>
                  <a:lnTo>
                    <a:pt x="43" y="860"/>
                  </a:lnTo>
                  <a:lnTo>
                    <a:pt x="108" y="903"/>
                  </a:lnTo>
                  <a:lnTo>
                    <a:pt x="538" y="1075"/>
                  </a:lnTo>
                  <a:lnTo>
                    <a:pt x="538" y="1075"/>
                  </a:lnTo>
                  <a:lnTo>
                    <a:pt x="624" y="1096"/>
                  </a:lnTo>
                  <a:lnTo>
                    <a:pt x="710" y="1075"/>
                  </a:lnTo>
                  <a:lnTo>
                    <a:pt x="774" y="1010"/>
                  </a:lnTo>
                  <a:lnTo>
                    <a:pt x="796" y="946"/>
                  </a:lnTo>
                  <a:lnTo>
                    <a:pt x="903" y="366"/>
                  </a:lnTo>
                  <a:lnTo>
                    <a:pt x="903" y="366"/>
                  </a:lnTo>
                  <a:lnTo>
                    <a:pt x="903" y="301"/>
                  </a:lnTo>
                  <a:lnTo>
                    <a:pt x="882" y="258"/>
                  </a:lnTo>
                  <a:lnTo>
                    <a:pt x="839" y="215"/>
                  </a:lnTo>
                  <a:lnTo>
                    <a:pt x="774" y="172"/>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9"/>
            <p:cNvSpPr/>
            <p:nvPr/>
          </p:nvSpPr>
          <p:spPr>
            <a:xfrm>
              <a:off x="6996075" y="-720150"/>
              <a:ext cx="22600" cy="26900"/>
            </a:xfrm>
            <a:custGeom>
              <a:rect b="b" l="l" r="r" t="t"/>
              <a:pathLst>
                <a:path extrusionOk="0" h="1076" w="904">
                  <a:moveTo>
                    <a:pt x="215" y="1"/>
                  </a:moveTo>
                  <a:lnTo>
                    <a:pt x="151" y="22"/>
                  </a:lnTo>
                  <a:lnTo>
                    <a:pt x="86" y="87"/>
                  </a:lnTo>
                  <a:lnTo>
                    <a:pt x="43" y="151"/>
                  </a:lnTo>
                  <a:lnTo>
                    <a:pt x="0" y="710"/>
                  </a:lnTo>
                  <a:lnTo>
                    <a:pt x="0" y="753"/>
                  </a:lnTo>
                  <a:lnTo>
                    <a:pt x="22" y="817"/>
                  </a:lnTo>
                  <a:lnTo>
                    <a:pt x="43" y="860"/>
                  </a:lnTo>
                  <a:lnTo>
                    <a:pt x="108" y="882"/>
                  </a:lnTo>
                  <a:lnTo>
                    <a:pt x="538" y="1075"/>
                  </a:lnTo>
                  <a:lnTo>
                    <a:pt x="624" y="1075"/>
                  </a:lnTo>
                  <a:lnTo>
                    <a:pt x="710" y="1054"/>
                  </a:lnTo>
                  <a:lnTo>
                    <a:pt x="774" y="1011"/>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9"/>
            <p:cNvSpPr/>
            <p:nvPr/>
          </p:nvSpPr>
          <p:spPr>
            <a:xfrm>
              <a:off x="6996075" y="-720150"/>
              <a:ext cx="22600" cy="26900"/>
            </a:xfrm>
            <a:custGeom>
              <a:rect b="b" l="l" r="r" t="t"/>
              <a:pathLst>
                <a:path extrusionOk="0" fill="none" h="1076" w="904">
                  <a:moveTo>
                    <a:pt x="774" y="173"/>
                  </a:moveTo>
                  <a:lnTo>
                    <a:pt x="301" y="1"/>
                  </a:lnTo>
                  <a:lnTo>
                    <a:pt x="301" y="1"/>
                  </a:lnTo>
                  <a:lnTo>
                    <a:pt x="215" y="1"/>
                  </a:lnTo>
                  <a:lnTo>
                    <a:pt x="151" y="22"/>
                  </a:lnTo>
                  <a:lnTo>
                    <a:pt x="86" y="87"/>
                  </a:lnTo>
                  <a:lnTo>
                    <a:pt x="43" y="151"/>
                  </a:lnTo>
                  <a:lnTo>
                    <a:pt x="0" y="710"/>
                  </a:lnTo>
                  <a:lnTo>
                    <a:pt x="0" y="710"/>
                  </a:lnTo>
                  <a:lnTo>
                    <a:pt x="0" y="753"/>
                  </a:lnTo>
                  <a:lnTo>
                    <a:pt x="22" y="817"/>
                  </a:lnTo>
                  <a:lnTo>
                    <a:pt x="43" y="860"/>
                  </a:lnTo>
                  <a:lnTo>
                    <a:pt x="108" y="882"/>
                  </a:lnTo>
                  <a:lnTo>
                    <a:pt x="538" y="1075"/>
                  </a:lnTo>
                  <a:lnTo>
                    <a:pt x="538" y="1075"/>
                  </a:lnTo>
                  <a:lnTo>
                    <a:pt x="624" y="1075"/>
                  </a:lnTo>
                  <a:lnTo>
                    <a:pt x="710" y="1054"/>
                  </a:lnTo>
                  <a:lnTo>
                    <a:pt x="774" y="1011"/>
                  </a:lnTo>
                  <a:lnTo>
                    <a:pt x="796" y="925"/>
                  </a:lnTo>
                  <a:lnTo>
                    <a:pt x="903" y="366"/>
                  </a:lnTo>
                  <a:lnTo>
                    <a:pt x="903" y="366"/>
                  </a:lnTo>
                  <a:lnTo>
                    <a:pt x="903" y="302"/>
                  </a:lnTo>
                  <a:lnTo>
                    <a:pt x="882" y="237"/>
                  </a:lnTo>
                  <a:lnTo>
                    <a:pt x="839" y="194"/>
                  </a:lnTo>
                  <a:lnTo>
                    <a:pt x="774" y="173"/>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9"/>
            <p:cNvSpPr/>
            <p:nvPr/>
          </p:nvSpPr>
          <p:spPr>
            <a:xfrm>
              <a:off x="6103425" y="-1128050"/>
              <a:ext cx="51075" cy="93000"/>
            </a:xfrm>
            <a:custGeom>
              <a:rect b="b" l="l" r="r" t="t"/>
              <a:pathLst>
                <a:path extrusionOk="0" h="3720" w="2043">
                  <a:moveTo>
                    <a:pt x="645" y="1"/>
                  </a:moveTo>
                  <a:lnTo>
                    <a:pt x="559" y="44"/>
                  </a:lnTo>
                  <a:lnTo>
                    <a:pt x="495" y="87"/>
                  </a:lnTo>
                  <a:lnTo>
                    <a:pt x="452" y="151"/>
                  </a:lnTo>
                  <a:lnTo>
                    <a:pt x="409" y="216"/>
                  </a:lnTo>
                  <a:lnTo>
                    <a:pt x="387" y="302"/>
                  </a:lnTo>
                  <a:lnTo>
                    <a:pt x="0" y="2881"/>
                  </a:lnTo>
                  <a:lnTo>
                    <a:pt x="0" y="2989"/>
                  </a:lnTo>
                  <a:lnTo>
                    <a:pt x="22" y="3096"/>
                  </a:lnTo>
                  <a:lnTo>
                    <a:pt x="108" y="3204"/>
                  </a:lnTo>
                  <a:lnTo>
                    <a:pt x="194" y="3268"/>
                  </a:lnTo>
                  <a:lnTo>
                    <a:pt x="1075" y="3676"/>
                  </a:lnTo>
                  <a:lnTo>
                    <a:pt x="1161" y="3698"/>
                  </a:lnTo>
                  <a:lnTo>
                    <a:pt x="1247" y="3719"/>
                  </a:lnTo>
                  <a:lnTo>
                    <a:pt x="1333" y="3698"/>
                  </a:lnTo>
                  <a:lnTo>
                    <a:pt x="1398" y="3676"/>
                  </a:lnTo>
                  <a:lnTo>
                    <a:pt x="1462" y="3633"/>
                  </a:lnTo>
                  <a:lnTo>
                    <a:pt x="1527" y="3569"/>
                  </a:lnTo>
                  <a:lnTo>
                    <a:pt x="1570" y="3483"/>
                  </a:lnTo>
                  <a:lnTo>
                    <a:pt x="1591" y="3397"/>
                  </a:lnTo>
                  <a:lnTo>
                    <a:pt x="2043" y="796"/>
                  </a:lnTo>
                  <a:lnTo>
                    <a:pt x="2043" y="667"/>
                  </a:lnTo>
                  <a:lnTo>
                    <a:pt x="2021" y="559"/>
                  </a:lnTo>
                  <a:lnTo>
                    <a:pt x="1935" y="473"/>
                  </a:lnTo>
                  <a:lnTo>
                    <a:pt x="1828" y="387"/>
                  </a:lnTo>
                  <a:lnTo>
                    <a:pt x="882" y="2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9"/>
            <p:cNvSpPr/>
            <p:nvPr/>
          </p:nvSpPr>
          <p:spPr>
            <a:xfrm>
              <a:off x="6576350" y="-952325"/>
              <a:ext cx="51625" cy="93000"/>
            </a:xfrm>
            <a:custGeom>
              <a:rect b="b" l="l" r="r" t="t"/>
              <a:pathLst>
                <a:path extrusionOk="0" h="3720" w="2065">
                  <a:moveTo>
                    <a:pt x="645" y="1"/>
                  </a:moveTo>
                  <a:lnTo>
                    <a:pt x="559" y="44"/>
                  </a:lnTo>
                  <a:lnTo>
                    <a:pt x="495" y="87"/>
                  </a:lnTo>
                  <a:lnTo>
                    <a:pt x="452" y="151"/>
                  </a:lnTo>
                  <a:lnTo>
                    <a:pt x="409" y="216"/>
                  </a:lnTo>
                  <a:lnTo>
                    <a:pt x="388" y="302"/>
                  </a:lnTo>
                  <a:lnTo>
                    <a:pt x="1" y="2882"/>
                  </a:lnTo>
                  <a:lnTo>
                    <a:pt x="1" y="2989"/>
                  </a:lnTo>
                  <a:lnTo>
                    <a:pt x="44" y="3097"/>
                  </a:lnTo>
                  <a:lnTo>
                    <a:pt x="108" y="3204"/>
                  </a:lnTo>
                  <a:lnTo>
                    <a:pt x="216" y="3268"/>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667"/>
                  </a:lnTo>
                  <a:lnTo>
                    <a:pt x="2021" y="560"/>
                  </a:lnTo>
                  <a:lnTo>
                    <a:pt x="1935" y="452"/>
                  </a:lnTo>
                  <a:lnTo>
                    <a:pt x="1828" y="388"/>
                  </a:lnTo>
                  <a:lnTo>
                    <a:pt x="882" y="22"/>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9"/>
            <p:cNvSpPr/>
            <p:nvPr/>
          </p:nvSpPr>
          <p:spPr>
            <a:xfrm>
              <a:off x="6576350" y="-952325"/>
              <a:ext cx="51625" cy="93000"/>
            </a:xfrm>
            <a:custGeom>
              <a:rect b="b" l="l" r="r" t="t"/>
              <a:pathLst>
                <a:path extrusionOk="0" fill="none" h="3720" w="2065">
                  <a:moveTo>
                    <a:pt x="1828" y="388"/>
                  </a:moveTo>
                  <a:lnTo>
                    <a:pt x="882" y="22"/>
                  </a:lnTo>
                  <a:lnTo>
                    <a:pt x="882" y="22"/>
                  </a:lnTo>
                  <a:lnTo>
                    <a:pt x="817" y="1"/>
                  </a:lnTo>
                  <a:lnTo>
                    <a:pt x="731" y="1"/>
                  </a:lnTo>
                  <a:lnTo>
                    <a:pt x="645" y="1"/>
                  </a:lnTo>
                  <a:lnTo>
                    <a:pt x="559" y="44"/>
                  </a:lnTo>
                  <a:lnTo>
                    <a:pt x="495" y="87"/>
                  </a:lnTo>
                  <a:lnTo>
                    <a:pt x="452" y="151"/>
                  </a:lnTo>
                  <a:lnTo>
                    <a:pt x="409" y="216"/>
                  </a:lnTo>
                  <a:lnTo>
                    <a:pt x="388" y="302"/>
                  </a:lnTo>
                  <a:lnTo>
                    <a:pt x="1" y="2882"/>
                  </a:lnTo>
                  <a:lnTo>
                    <a:pt x="1" y="2882"/>
                  </a:lnTo>
                  <a:lnTo>
                    <a:pt x="1" y="2989"/>
                  </a:lnTo>
                  <a:lnTo>
                    <a:pt x="44" y="3097"/>
                  </a:lnTo>
                  <a:lnTo>
                    <a:pt x="108" y="3204"/>
                  </a:lnTo>
                  <a:lnTo>
                    <a:pt x="216" y="3268"/>
                  </a:lnTo>
                  <a:lnTo>
                    <a:pt x="1075" y="3677"/>
                  </a:lnTo>
                  <a:lnTo>
                    <a:pt x="1075" y="3677"/>
                  </a:lnTo>
                  <a:lnTo>
                    <a:pt x="1161" y="3698"/>
                  </a:lnTo>
                  <a:lnTo>
                    <a:pt x="1247" y="3720"/>
                  </a:lnTo>
                  <a:lnTo>
                    <a:pt x="1333" y="3698"/>
                  </a:lnTo>
                  <a:lnTo>
                    <a:pt x="1398" y="3677"/>
                  </a:lnTo>
                  <a:lnTo>
                    <a:pt x="1484" y="3634"/>
                  </a:lnTo>
                  <a:lnTo>
                    <a:pt x="1527" y="3569"/>
                  </a:lnTo>
                  <a:lnTo>
                    <a:pt x="1570" y="3483"/>
                  </a:lnTo>
                  <a:lnTo>
                    <a:pt x="1591" y="3397"/>
                  </a:lnTo>
                  <a:lnTo>
                    <a:pt x="2064" y="796"/>
                  </a:lnTo>
                  <a:lnTo>
                    <a:pt x="2064" y="796"/>
                  </a:lnTo>
                  <a:lnTo>
                    <a:pt x="2064" y="667"/>
                  </a:lnTo>
                  <a:lnTo>
                    <a:pt x="2021" y="560"/>
                  </a:lnTo>
                  <a:lnTo>
                    <a:pt x="1935" y="452"/>
                  </a:lnTo>
                  <a:lnTo>
                    <a:pt x="1828" y="388"/>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9"/>
            <p:cNvSpPr/>
            <p:nvPr/>
          </p:nvSpPr>
          <p:spPr>
            <a:xfrm>
              <a:off x="7394850" y="-1138800"/>
              <a:ext cx="1057650" cy="643850"/>
            </a:xfrm>
            <a:custGeom>
              <a:rect b="b" l="l" r="r" t="t"/>
              <a:pathLst>
                <a:path extrusionOk="0" fill="none" h="25754" w="42306">
                  <a:moveTo>
                    <a:pt x="42305" y="1011"/>
                  </a:moveTo>
                  <a:lnTo>
                    <a:pt x="38350" y="1"/>
                  </a:lnTo>
                  <a:lnTo>
                    <a:pt x="14811" y="14683"/>
                  </a:lnTo>
                  <a:lnTo>
                    <a:pt x="13887" y="15263"/>
                  </a:lnTo>
                  <a:lnTo>
                    <a:pt x="0" y="23926"/>
                  </a:lnTo>
                  <a:lnTo>
                    <a:pt x="0" y="23926"/>
                  </a:lnTo>
                  <a:lnTo>
                    <a:pt x="1096" y="24163"/>
                  </a:lnTo>
                  <a:lnTo>
                    <a:pt x="2279" y="24399"/>
                  </a:lnTo>
                  <a:lnTo>
                    <a:pt x="3547" y="24614"/>
                  </a:lnTo>
                  <a:lnTo>
                    <a:pt x="4923" y="24851"/>
                  </a:lnTo>
                  <a:lnTo>
                    <a:pt x="6385" y="25066"/>
                  </a:lnTo>
                  <a:lnTo>
                    <a:pt x="7932" y="25259"/>
                  </a:lnTo>
                  <a:lnTo>
                    <a:pt x="9545" y="25431"/>
                  </a:lnTo>
                  <a:lnTo>
                    <a:pt x="11264" y="25603"/>
                  </a:lnTo>
                  <a:lnTo>
                    <a:pt x="11264" y="25603"/>
                  </a:lnTo>
                  <a:lnTo>
                    <a:pt x="13220" y="25754"/>
                  </a:lnTo>
                  <a:lnTo>
                    <a:pt x="35341" y="11329"/>
                  </a:lnTo>
                  <a:lnTo>
                    <a:pt x="42305" y="10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9"/>
            <p:cNvSpPr/>
            <p:nvPr/>
          </p:nvSpPr>
          <p:spPr>
            <a:xfrm>
              <a:off x="5455300" y="-1260800"/>
              <a:ext cx="550" cy="3800"/>
            </a:xfrm>
            <a:custGeom>
              <a:rect b="b" l="l" r="r" t="t"/>
              <a:pathLst>
                <a:path extrusionOk="0" h="152" w="22">
                  <a:moveTo>
                    <a:pt x="1" y="151"/>
                  </a:moveTo>
                  <a:lnTo>
                    <a:pt x="1" y="151"/>
                  </a:lnTo>
                  <a:lnTo>
                    <a:pt x="1" y="151"/>
                  </a:lnTo>
                  <a:lnTo>
                    <a:pt x="1" y="151"/>
                  </a:lnTo>
                  <a:lnTo>
                    <a:pt x="1" y="151"/>
                  </a:lnTo>
                  <a:close/>
                  <a:moveTo>
                    <a:pt x="1" y="130"/>
                  </a:moveTo>
                  <a:lnTo>
                    <a:pt x="1" y="130"/>
                  </a:lnTo>
                  <a:lnTo>
                    <a:pt x="1" y="130"/>
                  </a:lnTo>
                  <a:lnTo>
                    <a:pt x="1" y="130"/>
                  </a:lnTo>
                  <a:lnTo>
                    <a:pt x="1" y="130"/>
                  </a:lnTo>
                  <a:close/>
                  <a:moveTo>
                    <a:pt x="1" y="130"/>
                  </a:moveTo>
                  <a:lnTo>
                    <a:pt x="1" y="130"/>
                  </a:lnTo>
                  <a:lnTo>
                    <a:pt x="1" y="130"/>
                  </a:lnTo>
                  <a:lnTo>
                    <a:pt x="1" y="130"/>
                  </a:lnTo>
                  <a:lnTo>
                    <a:pt x="1" y="130"/>
                  </a:lnTo>
                  <a:close/>
                  <a:moveTo>
                    <a:pt x="1" y="108"/>
                  </a:moveTo>
                  <a:lnTo>
                    <a:pt x="1" y="108"/>
                  </a:lnTo>
                  <a:lnTo>
                    <a:pt x="1" y="108"/>
                  </a:lnTo>
                  <a:lnTo>
                    <a:pt x="1" y="108"/>
                  </a:lnTo>
                  <a:lnTo>
                    <a:pt x="1" y="108"/>
                  </a:lnTo>
                  <a:close/>
                  <a:moveTo>
                    <a:pt x="1" y="87"/>
                  </a:moveTo>
                  <a:lnTo>
                    <a:pt x="1" y="87"/>
                  </a:lnTo>
                  <a:lnTo>
                    <a:pt x="1" y="108"/>
                  </a:lnTo>
                  <a:lnTo>
                    <a:pt x="1" y="108"/>
                  </a:lnTo>
                  <a:lnTo>
                    <a:pt x="1" y="87"/>
                  </a:lnTo>
                  <a:close/>
                  <a:moveTo>
                    <a:pt x="1" y="87"/>
                  </a:moveTo>
                  <a:lnTo>
                    <a:pt x="1" y="87"/>
                  </a:lnTo>
                  <a:lnTo>
                    <a:pt x="1" y="87"/>
                  </a:lnTo>
                  <a:lnTo>
                    <a:pt x="1" y="87"/>
                  </a:lnTo>
                  <a:lnTo>
                    <a:pt x="1" y="87"/>
                  </a:lnTo>
                  <a:close/>
                  <a:moveTo>
                    <a:pt x="1" y="65"/>
                  </a:moveTo>
                  <a:lnTo>
                    <a:pt x="1" y="65"/>
                  </a:lnTo>
                  <a:lnTo>
                    <a:pt x="1" y="65"/>
                  </a:lnTo>
                  <a:lnTo>
                    <a:pt x="1" y="65"/>
                  </a:lnTo>
                  <a:lnTo>
                    <a:pt x="1" y="65"/>
                  </a:lnTo>
                  <a:close/>
                  <a:moveTo>
                    <a:pt x="1" y="65"/>
                  </a:moveTo>
                  <a:lnTo>
                    <a:pt x="1" y="65"/>
                  </a:lnTo>
                  <a:lnTo>
                    <a:pt x="1" y="65"/>
                  </a:lnTo>
                  <a:lnTo>
                    <a:pt x="1" y="65"/>
                  </a:lnTo>
                  <a:lnTo>
                    <a:pt x="1" y="65"/>
                  </a:lnTo>
                  <a:close/>
                  <a:moveTo>
                    <a:pt x="1" y="44"/>
                  </a:moveTo>
                  <a:lnTo>
                    <a:pt x="1" y="44"/>
                  </a:lnTo>
                  <a:lnTo>
                    <a:pt x="1" y="44"/>
                  </a:lnTo>
                  <a:lnTo>
                    <a:pt x="1" y="44"/>
                  </a:lnTo>
                  <a:lnTo>
                    <a:pt x="1" y="44"/>
                  </a:lnTo>
                  <a:close/>
                  <a:moveTo>
                    <a:pt x="22" y="44"/>
                  </a:moveTo>
                  <a:lnTo>
                    <a:pt x="22" y="44"/>
                  </a:lnTo>
                  <a:lnTo>
                    <a:pt x="22" y="44"/>
                  </a:lnTo>
                  <a:lnTo>
                    <a:pt x="22" y="44"/>
                  </a:lnTo>
                  <a:lnTo>
                    <a:pt x="22" y="44"/>
                  </a:lnTo>
                  <a:close/>
                  <a:moveTo>
                    <a:pt x="22" y="22"/>
                  </a:moveTo>
                  <a:lnTo>
                    <a:pt x="22" y="22"/>
                  </a:lnTo>
                  <a:lnTo>
                    <a:pt x="22" y="22"/>
                  </a:lnTo>
                  <a:lnTo>
                    <a:pt x="22" y="22"/>
                  </a:lnTo>
                  <a:lnTo>
                    <a:pt x="22" y="22"/>
                  </a:lnTo>
                  <a:close/>
                  <a:moveTo>
                    <a:pt x="22" y="1"/>
                  </a:moveTo>
                  <a:lnTo>
                    <a:pt x="22" y="1"/>
                  </a:lnTo>
                  <a:lnTo>
                    <a:pt x="22" y="1"/>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9"/>
            <p:cNvSpPr/>
            <p:nvPr/>
          </p:nvSpPr>
          <p:spPr>
            <a:xfrm>
              <a:off x="5455300" y="-125702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9"/>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9"/>
            <p:cNvSpPr/>
            <p:nvPr/>
          </p:nvSpPr>
          <p:spPr>
            <a:xfrm>
              <a:off x="5455300" y="-125757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9"/>
            <p:cNvSpPr/>
            <p:nvPr/>
          </p:nvSpPr>
          <p:spPr>
            <a:xfrm>
              <a:off x="5455300" y="-125810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9"/>
            <p:cNvSpPr/>
            <p:nvPr/>
          </p:nvSpPr>
          <p:spPr>
            <a:xfrm>
              <a:off x="5455300" y="-1258650"/>
              <a:ext cx="25" cy="575"/>
            </a:xfrm>
            <a:custGeom>
              <a:rect b="b" l="l" r="r" t="t"/>
              <a:pathLst>
                <a:path extrusionOk="0" fill="none" h="23" w="1">
                  <a:moveTo>
                    <a:pt x="1" y="1"/>
                  </a:moveTo>
                  <a:lnTo>
                    <a:pt x="1" y="1"/>
                  </a:lnTo>
                  <a:lnTo>
                    <a:pt x="1" y="22"/>
                  </a:lnTo>
                  <a:lnTo>
                    <a:pt x="1" y="22"/>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9"/>
            <p:cNvSpPr/>
            <p:nvPr/>
          </p:nvSpPr>
          <p:spPr>
            <a:xfrm>
              <a:off x="5455300" y="-1258650"/>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9"/>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9"/>
            <p:cNvSpPr/>
            <p:nvPr/>
          </p:nvSpPr>
          <p:spPr>
            <a:xfrm>
              <a:off x="5455300" y="-1259175"/>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9"/>
            <p:cNvSpPr/>
            <p:nvPr/>
          </p:nvSpPr>
          <p:spPr>
            <a:xfrm>
              <a:off x="5455300"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9"/>
            <p:cNvSpPr/>
            <p:nvPr/>
          </p:nvSpPr>
          <p:spPr>
            <a:xfrm>
              <a:off x="5455825" y="-1259725"/>
              <a:ext cx="25" cy="25"/>
            </a:xfrm>
            <a:custGeom>
              <a:rect b="b" l="l" r="r" t="t"/>
              <a:pathLst>
                <a:path extrusionOk="0" fill="none" h="1" w="1">
                  <a:moveTo>
                    <a:pt x="1" y="1"/>
                  </a:moveTo>
                  <a:lnTo>
                    <a:pt x="1" y="1"/>
                  </a:ln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9"/>
            <p:cNvSpPr/>
            <p:nvPr/>
          </p:nvSpPr>
          <p:spPr>
            <a:xfrm>
              <a:off x="5455825" y="-1260250"/>
              <a:ext cx="25" cy="25"/>
            </a:xfrm>
            <a:custGeom>
              <a:rect b="b" l="l" r="r" t="t"/>
              <a:pathLst>
                <a:path extrusionOk="0" fill="none" h="1" w="1">
                  <a:moveTo>
                    <a:pt x="1" y="0"/>
                  </a:moveTo>
                  <a:lnTo>
                    <a:pt x="1" y="0"/>
                  </a:lnTo>
                  <a:lnTo>
                    <a:pt x="1" y="0"/>
                  </a:lnTo>
                  <a:lnTo>
                    <a:pt x="1" y="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9"/>
            <p:cNvSpPr/>
            <p:nvPr/>
          </p:nvSpPr>
          <p:spPr>
            <a:xfrm>
              <a:off x="5455825" y="-1260800"/>
              <a:ext cx="25" cy="25"/>
            </a:xfrm>
            <a:custGeom>
              <a:rect b="b" l="l" r="r" t="t"/>
              <a:pathLst>
                <a:path extrusionOk="0" fill="none" h="1" w="1">
                  <a:moveTo>
                    <a:pt x="1" y="1"/>
                  </a:moveTo>
                  <a:lnTo>
                    <a:pt x="1" y="1"/>
                  </a:lnTo>
                  <a:lnTo>
                    <a:pt x="1" y="1"/>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9"/>
            <p:cNvSpPr/>
            <p:nvPr/>
          </p:nvSpPr>
          <p:spPr>
            <a:xfrm>
              <a:off x="5454775" y="-1315075"/>
              <a:ext cx="2213100" cy="815300"/>
            </a:xfrm>
            <a:custGeom>
              <a:rect b="b" l="l" r="r" t="t"/>
              <a:pathLst>
                <a:path extrusionOk="0" h="32612" w="88524">
                  <a:moveTo>
                    <a:pt x="60750" y="23346"/>
                  </a:moveTo>
                  <a:lnTo>
                    <a:pt x="60814" y="23368"/>
                  </a:lnTo>
                  <a:lnTo>
                    <a:pt x="61287" y="23518"/>
                  </a:lnTo>
                  <a:lnTo>
                    <a:pt x="61352" y="23561"/>
                  </a:lnTo>
                  <a:lnTo>
                    <a:pt x="61395" y="23604"/>
                  </a:lnTo>
                  <a:lnTo>
                    <a:pt x="61416" y="23647"/>
                  </a:lnTo>
                  <a:lnTo>
                    <a:pt x="61416" y="23712"/>
                  </a:lnTo>
                  <a:lnTo>
                    <a:pt x="61309" y="24292"/>
                  </a:lnTo>
                  <a:lnTo>
                    <a:pt x="61287" y="24356"/>
                  </a:lnTo>
                  <a:lnTo>
                    <a:pt x="61244" y="24399"/>
                  </a:lnTo>
                  <a:lnTo>
                    <a:pt x="61201" y="24421"/>
                  </a:lnTo>
                  <a:lnTo>
                    <a:pt x="61137" y="24442"/>
                  </a:lnTo>
                  <a:lnTo>
                    <a:pt x="61051" y="24421"/>
                  </a:lnTo>
                  <a:lnTo>
                    <a:pt x="60621" y="24249"/>
                  </a:lnTo>
                  <a:lnTo>
                    <a:pt x="60556" y="24206"/>
                  </a:lnTo>
                  <a:lnTo>
                    <a:pt x="60535" y="24163"/>
                  </a:lnTo>
                  <a:lnTo>
                    <a:pt x="60513" y="24120"/>
                  </a:lnTo>
                  <a:lnTo>
                    <a:pt x="60513" y="24056"/>
                  </a:lnTo>
                  <a:lnTo>
                    <a:pt x="60556" y="23518"/>
                  </a:lnTo>
                  <a:lnTo>
                    <a:pt x="60599" y="23454"/>
                  </a:lnTo>
                  <a:lnTo>
                    <a:pt x="60642" y="23389"/>
                  </a:lnTo>
                  <a:lnTo>
                    <a:pt x="60685" y="23368"/>
                  </a:lnTo>
                  <a:lnTo>
                    <a:pt x="60750" y="23346"/>
                  </a:lnTo>
                  <a:close/>
                  <a:moveTo>
                    <a:pt x="61953" y="23798"/>
                  </a:moveTo>
                  <a:lnTo>
                    <a:pt x="62426" y="23970"/>
                  </a:lnTo>
                  <a:lnTo>
                    <a:pt x="62491" y="23991"/>
                  </a:lnTo>
                  <a:lnTo>
                    <a:pt x="62534" y="24034"/>
                  </a:lnTo>
                  <a:lnTo>
                    <a:pt x="62555" y="24099"/>
                  </a:lnTo>
                  <a:lnTo>
                    <a:pt x="62555" y="24163"/>
                  </a:lnTo>
                  <a:lnTo>
                    <a:pt x="62448" y="24722"/>
                  </a:lnTo>
                  <a:lnTo>
                    <a:pt x="62426" y="24786"/>
                  </a:lnTo>
                  <a:lnTo>
                    <a:pt x="62383" y="24829"/>
                  </a:lnTo>
                  <a:lnTo>
                    <a:pt x="62319" y="24872"/>
                  </a:lnTo>
                  <a:lnTo>
                    <a:pt x="62190" y="24872"/>
                  </a:lnTo>
                  <a:lnTo>
                    <a:pt x="61760" y="24679"/>
                  </a:lnTo>
                  <a:lnTo>
                    <a:pt x="61695" y="24657"/>
                  </a:lnTo>
                  <a:lnTo>
                    <a:pt x="61674" y="24614"/>
                  </a:lnTo>
                  <a:lnTo>
                    <a:pt x="61652" y="24550"/>
                  </a:lnTo>
                  <a:lnTo>
                    <a:pt x="61652" y="24507"/>
                  </a:lnTo>
                  <a:lnTo>
                    <a:pt x="61695" y="23948"/>
                  </a:lnTo>
                  <a:lnTo>
                    <a:pt x="61717" y="23884"/>
                  </a:lnTo>
                  <a:lnTo>
                    <a:pt x="61760" y="23841"/>
                  </a:lnTo>
                  <a:lnTo>
                    <a:pt x="61824" y="23798"/>
                  </a:lnTo>
                  <a:close/>
                  <a:moveTo>
                    <a:pt x="1268" y="1"/>
                  </a:moveTo>
                  <a:lnTo>
                    <a:pt x="1053" y="194"/>
                  </a:lnTo>
                  <a:lnTo>
                    <a:pt x="860" y="409"/>
                  </a:lnTo>
                  <a:lnTo>
                    <a:pt x="666" y="646"/>
                  </a:lnTo>
                  <a:lnTo>
                    <a:pt x="494" y="904"/>
                  </a:lnTo>
                  <a:lnTo>
                    <a:pt x="344" y="1183"/>
                  </a:lnTo>
                  <a:lnTo>
                    <a:pt x="215" y="1484"/>
                  </a:lnTo>
                  <a:lnTo>
                    <a:pt x="107" y="1806"/>
                  </a:lnTo>
                  <a:lnTo>
                    <a:pt x="43" y="2172"/>
                  </a:lnTo>
                  <a:lnTo>
                    <a:pt x="43" y="2193"/>
                  </a:lnTo>
                  <a:lnTo>
                    <a:pt x="43" y="2215"/>
                  </a:lnTo>
                  <a:lnTo>
                    <a:pt x="22" y="2215"/>
                  </a:lnTo>
                  <a:lnTo>
                    <a:pt x="22" y="2236"/>
                  </a:lnTo>
                  <a:lnTo>
                    <a:pt x="22" y="2258"/>
                  </a:lnTo>
                  <a:lnTo>
                    <a:pt x="22" y="2279"/>
                  </a:lnTo>
                  <a:lnTo>
                    <a:pt x="22" y="2301"/>
                  </a:lnTo>
                  <a:lnTo>
                    <a:pt x="22" y="2322"/>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6638" y="11372"/>
                  </a:lnTo>
                  <a:lnTo>
                    <a:pt x="21045" y="12899"/>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766" y="29731"/>
                  </a:lnTo>
                  <a:lnTo>
                    <a:pt x="73046" y="29817"/>
                  </a:lnTo>
                  <a:lnTo>
                    <a:pt x="73884" y="30053"/>
                  </a:lnTo>
                  <a:lnTo>
                    <a:pt x="75217" y="30419"/>
                  </a:lnTo>
                  <a:lnTo>
                    <a:pt x="76077" y="30634"/>
                  </a:lnTo>
                  <a:lnTo>
                    <a:pt x="77044" y="30848"/>
                  </a:lnTo>
                  <a:lnTo>
                    <a:pt x="77610" y="30973"/>
                  </a:lnTo>
                  <a:lnTo>
                    <a:pt x="82246" y="2807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59675" y="22916"/>
                  </a:lnTo>
                  <a:lnTo>
                    <a:pt x="60148" y="23088"/>
                  </a:lnTo>
                  <a:lnTo>
                    <a:pt x="60212" y="23110"/>
                  </a:lnTo>
                  <a:lnTo>
                    <a:pt x="60255" y="23153"/>
                  </a:lnTo>
                  <a:lnTo>
                    <a:pt x="60277" y="23217"/>
                  </a:lnTo>
                  <a:lnTo>
                    <a:pt x="60277" y="23282"/>
                  </a:lnTo>
                  <a:lnTo>
                    <a:pt x="60191" y="23841"/>
                  </a:lnTo>
                  <a:lnTo>
                    <a:pt x="60148" y="23905"/>
                  </a:lnTo>
                  <a:lnTo>
                    <a:pt x="60105" y="23948"/>
                  </a:lnTo>
                  <a:lnTo>
                    <a:pt x="60062" y="23991"/>
                  </a:lnTo>
                  <a:lnTo>
                    <a:pt x="59911" y="23991"/>
                  </a:lnTo>
                  <a:lnTo>
                    <a:pt x="59481" y="23798"/>
                  </a:lnTo>
                  <a:lnTo>
                    <a:pt x="59417" y="23776"/>
                  </a:lnTo>
                  <a:lnTo>
                    <a:pt x="59395" y="23733"/>
                  </a:lnTo>
                  <a:lnTo>
                    <a:pt x="59374" y="23669"/>
                  </a:lnTo>
                  <a:lnTo>
                    <a:pt x="59374" y="23626"/>
                  </a:lnTo>
                  <a:lnTo>
                    <a:pt x="59438" y="23067"/>
                  </a:lnTo>
                  <a:lnTo>
                    <a:pt x="59460" y="23002"/>
                  </a:lnTo>
                  <a:lnTo>
                    <a:pt x="59503" y="22959"/>
                  </a:lnTo>
                  <a:lnTo>
                    <a:pt x="59546" y="22916"/>
                  </a:lnTo>
                  <a:lnTo>
                    <a:pt x="59675" y="22916"/>
                  </a:lnTo>
                  <a:lnTo>
                    <a:pt x="59116" y="22723"/>
                  </a:lnTo>
                  <a:lnTo>
                    <a:pt x="59137" y="22787"/>
                  </a:lnTo>
                  <a:lnTo>
                    <a:pt x="59137" y="22830"/>
                  </a:lnTo>
                  <a:lnTo>
                    <a:pt x="59051" y="23411"/>
                  </a:lnTo>
                  <a:lnTo>
                    <a:pt x="59030" y="23475"/>
                  </a:lnTo>
                  <a:lnTo>
                    <a:pt x="58965" y="23518"/>
                  </a:lnTo>
                  <a:lnTo>
                    <a:pt x="58922" y="23540"/>
                  </a:lnTo>
                  <a:lnTo>
                    <a:pt x="58858" y="23561"/>
                  </a:lnTo>
                  <a:lnTo>
                    <a:pt x="58772" y="23540"/>
                  </a:lnTo>
                  <a:lnTo>
                    <a:pt x="58342" y="23368"/>
                  </a:lnTo>
                  <a:lnTo>
                    <a:pt x="58299" y="23325"/>
                  </a:lnTo>
                  <a:lnTo>
                    <a:pt x="58256" y="23282"/>
                  </a:lnTo>
                  <a:lnTo>
                    <a:pt x="58234" y="23239"/>
                  </a:lnTo>
                  <a:lnTo>
                    <a:pt x="58234" y="23174"/>
                  </a:lnTo>
                  <a:lnTo>
                    <a:pt x="58299" y="22637"/>
                  </a:lnTo>
                  <a:lnTo>
                    <a:pt x="58299" y="22594"/>
                  </a:lnTo>
                  <a:lnTo>
                    <a:pt x="58342" y="22551"/>
                  </a:lnTo>
                  <a:lnTo>
                    <a:pt x="58363" y="22508"/>
                  </a:lnTo>
                  <a:lnTo>
                    <a:pt x="58428" y="22486"/>
                  </a:lnTo>
                  <a:lnTo>
                    <a:pt x="57998" y="22336"/>
                  </a:lnTo>
                  <a:lnTo>
                    <a:pt x="57998" y="22400"/>
                  </a:lnTo>
                  <a:lnTo>
                    <a:pt x="57912" y="22959"/>
                  </a:lnTo>
                  <a:lnTo>
                    <a:pt x="57891" y="23024"/>
                  </a:lnTo>
                  <a:lnTo>
                    <a:pt x="57848" y="23088"/>
                  </a:lnTo>
                  <a:lnTo>
                    <a:pt x="57783" y="23110"/>
                  </a:lnTo>
                  <a:lnTo>
                    <a:pt x="57719" y="23131"/>
                  </a:lnTo>
                  <a:lnTo>
                    <a:pt x="57633" y="23110"/>
                  </a:lnTo>
                  <a:lnTo>
                    <a:pt x="57203" y="22916"/>
                  </a:lnTo>
                  <a:lnTo>
                    <a:pt x="57160" y="22895"/>
                  </a:lnTo>
                  <a:lnTo>
                    <a:pt x="57117" y="22852"/>
                  </a:lnTo>
                  <a:lnTo>
                    <a:pt x="57095" y="22809"/>
                  </a:lnTo>
                  <a:lnTo>
                    <a:pt x="57095" y="22744"/>
                  </a:lnTo>
                  <a:lnTo>
                    <a:pt x="57160" y="22185"/>
                  </a:lnTo>
                  <a:lnTo>
                    <a:pt x="57181" y="22121"/>
                  </a:lnTo>
                  <a:lnTo>
                    <a:pt x="57224" y="22078"/>
                  </a:lnTo>
                  <a:lnTo>
                    <a:pt x="56859" y="21949"/>
                  </a:lnTo>
                  <a:lnTo>
                    <a:pt x="56859" y="21970"/>
                  </a:lnTo>
                  <a:lnTo>
                    <a:pt x="56773" y="22529"/>
                  </a:lnTo>
                  <a:lnTo>
                    <a:pt x="56751" y="22594"/>
                  </a:lnTo>
                  <a:lnTo>
                    <a:pt x="56708" y="22637"/>
                  </a:lnTo>
                  <a:lnTo>
                    <a:pt x="56644" y="22680"/>
                  </a:lnTo>
                  <a:lnTo>
                    <a:pt x="56579" y="22680"/>
                  </a:lnTo>
                  <a:lnTo>
                    <a:pt x="56515" y="22658"/>
                  </a:lnTo>
                  <a:lnTo>
                    <a:pt x="56063" y="22486"/>
                  </a:lnTo>
                  <a:lnTo>
                    <a:pt x="56020" y="22465"/>
                  </a:lnTo>
                  <a:lnTo>
                    <a:pt x="55977" y="22422"/>
                  </a:lnTo>
                  <a:lnTo>
                    <a:pt x="55956" y="22357"/>
                  </a:lnTo>
                  <a:lnTo>
                    <a:pt x="55956" y="22293"/>
                  </a:lnTo>
                  <a:lnTo>
                    <a:pt x="56020" y="21755"/>
                  </a:lnTo>
                  <a:lnTo>
                    <a:pt x="56063" y="21669"/>
                  </a:lnTo>
                  <a:lnTo>
                    <a:pt x="55719" y="21562"/>
                  </a:lnTo>
                  <a:lnTo>
                    <a:pt x="55633" y="22078"/>
                  </a:lnTo>
                  <a:lnTo>
                    <a:pt x="55612" y="22142"/>
                  </a:lnTo>
                  <a:lnTo>
                    <a:pt x="55569" y="22207"/>
                  </a:lnTo>
                  <a:lnTo>
                    <a:pt x="55504" y="22228"/>
                  </a:lnTo>
                  <a:lnTo>
                    <a:pt x="55440" y="22250"/>
                  </a:lnTo>
                  <a:lnTo>
                    <a:pt x="55375" y="22228"/>
                  </a:lnTo>
                  <a:lnTo>
                    <a:pt x="54924" y="22056"/>
                  </a:lnTo>
                  <a:lnTo>
                    <a:pt x="54881" y="22013"/>
                  </a:lnTo>
                  <a:lnTo>
                    <a:pt x="54838" y="21970"/>
                  </a:lnTo>
                  <a:lnTo>
                    <a:pt x="54817" y="21927"/>
                  </a:lnTo>
                  <a:lnTo>
                    <a:pt x="54817" y="21863"/>
                  </a:lnTo>
                  <a:lnTo>
                    <a:pt x="54881" y="21325"/>
                  </a:lnTo>
                  <a:lnTo>
                    <a:pt x="54903" y="21261"/>
                  </a:lnTo>
                  <a:lnTo>
                    <a:pt x="54580" y="21153"/>
                  </a:lnTo>
                  <a:lnTo>
                    <a:pt x="54494" y="21648"/>
                  </a:lnTo>
                  <a:lnTo>
                    <a:pt x="54473" y="21712"/>
                  </a:lnTo>
                  <a:lnTo>
                    <a:pt x="54430" y="21755"/>
                  </a:lnTo>
                  <a:lnTo>
                    <a:pt x="54365" y="21798"/>
                  </a:lnTo>
                  <a:lnTo>
                    <a:pt x="54236" y="21798"/>
                  </a:lnTo>
                  <a:lnTo>
                    <a:pt x="53785" y="21605"/>
                  </a:lnTo>
                  <a:lnTo>
                    <a:pt x="53742" y="21583"/>
                  </a:lnTo>
                  <a:lnTo>
                    <a:pt x="53699" y="21540"/>
                  </a:lnTo>
                  <a:lnTo>
                    <a:pt x="53677" y="21476"/>
                  </a:lnTo>
                  <a:lnTo>
                    <a:pt x="53677" y="21433"/>
                  </a:lnTo>
                  <a:lnTo>
                    <a:pt x="53742" y="20874"/>
                  </a:lnTo>
                  <a:lnTo>
                    <a:pt x="53441" y="20767"/>
                  </a:lnTo>
                  <a:lnTo>
                    <a:pt x="53355" y="21218"/>
                  </a:lnTo>
                  <a:lnTo>
                    <a:pt x="53333" y="21261"/>
                  </a:lnTo>
                  <a:lnTo>
                    <a:pt x="53290" y="21325"/>
                  </a:lnTo>
                  <a:lnTo>
                    <a:pt x="53226" y="21347"/>
                  </a:lnTo>
                  <a:lnTo>
                    <a:pt x="53161" y="21368"/>
                  </a:lnTo>
                  <a:lnTo>
                    <a:pt x="53097" y="21347"/>
                  </a:lnTo>
                  <a:lnTo>
                    <a:pt x="52645" y="21175"/>
                  </a:lnTo>
                  <a:lnTo>
                    <a:pt x="52602" y="21132"/>
                  </a:lnTo>
                  <a:lnTo>
                    <a:pt x="52559" y="21089"/>
                  </a:lnTo>
                  <a:lnTo>
                    <a:pt x="52538" y="21046"/>
                  </a:lnTo>
                  <a:lnTo>
                    <a:pt x="52538" y="20981"/>
                  </a:lnTo>
                  <a:lnTo>
                    <a:pt x="52602" y="20487"/>
                  </a:lnTo>
                  <a:lnTo>
                    <a:pt x="52280" y="20380"/>
                  </a:lnTo>
                  <a:lnTo>
                    <a:pt x="52215" y="20767"/>
                  </a:lnTo>
                  <a:lnTo>
                    <a:pt x="52194" y="20831"/>
                  </a:lnTo>
                  <a:lnTo>
                    <a:pt x="52151" y="20874"/>
                  </a:lnTo>
                  <a:lnTo>
                    <a:pt x="52086" y="20917"/>
                  </a:lnTo>
                  <a:lnTo>
                    <a:pt x="51957" y="20917"/>
                  </a:lnTo>
                  <a:lnTo>
                    <a:pt x="51506" y="20724"/>
                  </a:lnTo>
                  <a:lnTo>
                    <a:pt x="51463" y="20702"/>
                  </a:lnTo>
                  <a:lnTo>
                    <a:pt x="51420" y="20659"/>
                  </a:lnTo>
                  <a:lnTo>
                    <a:pt x="51420" y="20595"/>
                  </a:lnTo>
                  <a:lnTo>
                    <a:pt x="51420" y="20552"/>
                  </a:lnTo>
                  <a:lnTo>
                    <a:pt x="51463" y="20079"/>
                  </a:lnTo>
                  <a:lnTo>
                    <a:pt x="51141" y="19971"/>
                  </a:lnTo>
                  <a:lnTo>
                    <a:pt x="51076" y="20337"/>
                  </a:lnTo>
                  <a:lnTo>
                    <a:pt x="51055" y="20401"/>
                  </a:lnTo>
                  <a:lnTo>
                    <a:pt x="51012" y="20444"/>
                  </a:lnTo>
                  <a:lnTo>
                    <a:pt x="50969" y="20466"/>
                  </a:lnTo>
                  <a:lnTo>
                    <a:pt x="50883" y="20487"/>
                  </a:lnTo>
                  <a:lnTo>
                    <a:pt x="50818" y="20466"/>
                  </a:lnTo>
                  <a:lnTo>
                    <a:pt x="50388" y="20294"/>
                  </a:lnTo>
                  <a:lnTo>
                    <a:pt x="50324" y="20251"/>
                  </a:lnTo>
                  <a:lnTo>
                    <a:pt x="50302" y="20208"/>
                  </a:lnTo>
                  <a:lnTo>
                    <a:pt x="50281" y="20165"/>
                  </a:lnTo>
                  <a:lnTo>
                    <a:pt x="50281" y="20100"/>
                  </a:lnTo>
                  <a:lnTo>
                    <a:pt x="50324" y="19692"/>
                  </a:lnTo>
                  <a:lnTo>
                    <a:pt x="50001" y="19584"/>
                  </a:lnTo>
                  <a:lnTo>
                    <a:pt x="49937" y="19885"/>
                  </a:lnTo>
                  <a:lnTo>
                    <a:pt x="49915" y="19950"/>
                  </a:lnTo>
                  <a:lnTo>
                    <a:pt x="49872" y="20014"/>
                  </a:lnTo>
                  <a:lnTo>
                    <a:pt x="49829" y="20036"/>
                  </a:lnTo>
                  <a:lnTo>
                    <a:pt x="49765" y="20057"/>
                  </a:lnTo>
                  <a:lnTo>
                    <a:pt x="49679" y="20036"/>
                  </a:lnTo>
                  <a:lnTo>
                    <a:pt x="49249" y="19842"/>
                  </a:lnTo>
                  <a:lnTo>
                    <a:pt x="49184" y="19821"/>
                  </a:lnTo>
                  <a:lnTo>
                    <a:pt x="49163" y="19778"/>
                  </a:lnTo>
                  <a:lnTo>
                    <a:pt x="49141" y="19735"/>
                  </a:lnTo>
                  <a:lnTo>
                    <a:pt x="49141" y="19670"/>
                  </a:lnTo>
                  <a:lnTo>
                    <a:pt x="49184" y="19305"/>
                  </a:lnTo>
                  <a:lnTo>
                    <a:pt x="48862" y="19197"/>
                  </a:lnTo>
                  <a:lnTo>
                    <a:pt x="48819" y="19455"/>
                  </a:lnTo>
                  <a:lnTo>
                    <a:pt x="48776" y="19520"/>
                  </a:lnTo>
                  <a:lnTo>
                    <a:pt x="48733" y="19563"/>
                  </a:lnTo>
                  <a:lnTo>
                    <a:pt x="48690" y="19606"/>
                  </a:lnTo>
                  <a:lnTo>
                    <a:pt x="48625" y="19606"/>
                  </a:lnTo>
                  <a:lnTo>
                    <a:pt x="48539" y="19584"/>
                  </a:lnTo>
                  <a:lnTo>
                    <a:pt x="48110" y="19412"/>
                  </a:lnTo>
                  <a:lnTo>
                    <a:pt x="48045" y="19391"/>
                  </a:lnTo>
                  <a:lnTo>
                    <a:pt x="48024" y="19348"/>
                  </a:lnTo>
                  <a:lnTo>
                    <a:pt x="48002" y="19283"/>
                  </a:lnTo>
                  <a:lnTo>
                    <a:pt x="48002" y="19219"/>
                  </a:lnTo>
                  <a:lnTo>
                    <a:pt x="48024" y="18918"/>
                  </a:lnTo>
                  <a:lnTo>
                    <a:pt x="46024" y="18208"/>
                  </a:lnTo>
                  <a:lnTo>
                    <a:pt x="45938" y="18187"/>
                  </a:lnTo>
                  <a:lnTo>
                    <a:pt x="43079" y="17198"/>
                  </a:lnTo>
                  <a:lnTo>
                    <a:pt x="43015" y="17521"/>
                  </a:lnTo>
                  <a:lnTo>
                    <a:pt x="42993" y="17585"/>
                  </a:lnTo>
                  <a:lnTo>
                    <a:pt x="42950" y="17628"/>
                  </a:lnTo>
                  <a:lnTo>
                    <a:pt x="42886" y="17671"/>
                  </a:lnTo>
                  <a:lnTo>
                    <a:pt x="42757" y="17671"/>
                  </a:lnTo>
                  <a:lnTo>
                    <a:pt x="42327" y="17478"/>
                  </a:lnTo>
                  <a:lnTo>
                    <a:pt x="42262" y="17456"/>
                  </a:lnTo>
                  <a:lnTo>
                    <a:pt x="42241" y="17413"/>
                  </a:lnTo>
                  <a:lnTo>
                    <a:pt x="42219" y="17349"/>
                  </a:lnTo>
                  <a:lnTo>
                    <a:pt x="42219" y="17306"/>
                  </a:lnTo>
                  <a:lnTo>
                    <a:pt x="42262" y="16919"/>
                  </a:lnTo>
                  <a:lnTo>
                    <a:pt x="41940" y="16811"/>
                  </a:lnTo>
                  <a:lnTo>
                    <a:pt x="41876" y="17091"/>
                  </a:lnTo>
                  <a:lnTo>
                    <a:pt x="41854" y="17155"/>
                  </a:lnTo>
                  <a:lnTo>
                    <a:pt x="41811" y="17198"/>
                  </a:lnTo>
                  <a:lnTo>
                    <a:pt x="41768" y="17220"/>
                  </a:lnTo>
                  <a:lnTo>
                    <a:pt x="41704" y="17241"/>
                  </a:lnTo>
                  <a:lnTo>
                    <a:pt x="41618" y="17220"/>
                  </a:lnTo>
                  <a:lnTo>
                    <a:pt x="41188" y="17048"/>
                  </a:lnTo>
                  <a:lnTo>
                    <a:pt x="41123" y="17005"/>
                  </a:lnTo>
                  <a:lnTo>
                    <a:pt x="41102" y="16962"/>
                  </a:lnTo>
                  <a:lnTo>
                    <a:pt x="41080" y="16919"/>
                  </a:lnTo>
                  <a:lnTo>
                    <a:pt x="41080" y="16854"/>
                  </a:lnTo>
                  <a:lnTo>
                    <a:pt x="41102" y="16532"/>
                  </a:lnTo>
                  <a:lnTo>
                    <a:pt x="40779" y="16403"/>
                  </a:lnTo>
                  <a:lnTo>
                    <a:pt x="40758" y="16639"/>
                  </a:lnTo>
                  <a:lnTo>
                    <a:pt x="40715" y="16704"/>
                  </a:lnTo>
                  <a:lnTo>
                    <a:pt x="40672" y="16768"/>
                  </a:lnTo>
                  <a:lnTo>
                    <a:pt x="40629" y="16790"/>
                  </a:lnTo>
                  <a:lnTo>
                    <a:pt x="40564" y="16811"/>
                  </a:lnTo>
                  <a:lnTo>
                    <a:pt x="40478" y="16790"/>
                  </a:lnTo>
                  <a:lnTo>
                    <a:pt x="40048" y="16596"/>
                  </a:lnTo>
                  <a:lnTo>
                    <a:pt x="39984" y="16575"/>
                  </a:lnTo>
                  <a:lnTo>
                    <a:pt x="39962" y="16532"/>
                  </a:lnTo>
                  <a:lnTo>
                    <a:pt x="39941" y="16489"/>
                  </a:lnTo>
                  <a:lnTo>
                    <a:pt x="39941" y="16424"/>
                  </a:lnTo>
                  <a:lnTo>
                    <a:pt x="39962" y="16123"/>
                  </a:lnTo>
                  <a:lnTo>
                    <a:pt x="39640" y="16016"/>
                  </a:lnTo>
                  <a:lnTo>
                    <a:pt x="39618" y="16209"/>
                  </a:lnTo>
                  <a:lnTo>
                    <a:pt x="39597" y="16274"/>
                  </a:lnTo>
                  <a:lnTo>
                    <a:pt x="39532" y="16317"/>
                  </a:lnTo>
                  <a:lnTo>
                    <a:pt x="39489" y="16360"/>
                  </a:lnTo>
                  <a:lnTo>
                    <a:pt x="39425" y="16360"/>
                  </a:lnTo>
                  <a:lnTo>
                    <a:pt x="39339" y="16338"/>
                  </a:lnTo>
                  <a:lnTo>
                    <a:pt x="38909" y="16166"/>
                  </a:lnTo>
                  <a:lnTo>
                    <a:pt x="38866" y="16145"/>
                  </a:lnTo>
                  <a:lnTo>
                    <a:pt x="38823" y="16102"/>
                  </a:lnTo>
                  <a:lnTo>
                    <a:pt x="38802" y="16037"/>
                  </a:lnTo>
                  <a:lnTo>
                    <a:pt x="38802" y="15973"/>
                  </a:lnTo>
                  <a:lnTo>
                    <a:pt x="38823" y="15736"/>
                  </a:lnTo>
                  <a:lnTo>
                    <a:pt x="38501" y="15629"/>
                  </a:lnTo>
                  <a:lnTo>
                    <a:pt x="38479" y="15758"/>
                  </a:lnTo>
                  <a:lnTo>
                    <a:pt x="38458" y="15822"/>
                  </a:lnTo>
                  <a:lnTo>
                    <a:pt x="38415" y="15887"/>
                  </a:lnTo>
                  <a:lnTo>
                    <a:pt x="38350" y="15908"/>
                  </a:lnTo>
                  <a:lnTo>
                    <a:pt x="38286" y="15930"/>
                  </a:lnTo>
                  <a:lnTo>
                    <a:pt x="38221" y="15908"/>
                  </a:lnTo>
                  <a:lnTo>
                    <a:pt x="37770" y="15736"/>
                  </a:lnTo>
                  <a:lnTo>
                    <a:pt x="37727" y="15693"/>
                  </a:lnTo>
                  <a:lnTo>
                    <a:pt x="37684" y="15650"/>
                  </a:lnTo>
                  <a:lnTo>
                    <a:pt x="37662" y="15607"/>
                  </a:lnTo>
                  <a:lnTo>
                    <a:pt x="37662" y="15543"/>
                  </a:lnTo>
                  <a:lnTo>
                    <a:pt x="37684" y="15349"/>
                  </a:lnTo>
                  <a:lnTo>
                    <a:pt x="37361" y="15220"/>
                  </a:lnTo>
                  <a:lnTo>
                    <a:pt x="37340" y="15328"/>
                  </a:lnTo>
                  <a:lnTo>
                    <a:pt x="37318" y="15392"/>
                  </a:lnTo>
                  <a:lnTo>
                    <a:pt x="37275" y="15435"/>
                  </a:lnTo>
                  <a:lnTo>
                    <a:pt x="37211" y="15478"/>
                  </a:lnTo>
                  <a:lnTo>
                    <a:pt x="37082" y="15478"/>
                  </a:lnTo>
                  <a:lnTo>
                    <a:pt x="36630" y="15285"/>
                  </a:lnTo>
                  <a:lnTo>
                    <a:pt x="36587" y="15263"/>
                  </a:lnTo>
                  <a:lnTo>
                    <a:pt x="36544" y="15220"/>
                  </a:lnTo>
                  <a:lnTo>
                    <a:pt x="36523" y="15156"/>
                  </a:lnTo>
                  <a:lnTo>
                    <a:pt x="36523" y="15113"/>
                  </a:lnTo>
                  <a:lnTo>
                    <a:pt x="36544" y="14941"/>
                  </a:lnTo>
                  <a:lnTo>
                    <a:pt x="36200" y="14833"/>
                  </a:lnTo>
                  <a:lnTo>
                    <a:pt x="36200" y="14876"/>
                  </a:lnTo>
                  <a:lnTo>
                    <a:pt x="36179" y="14941"/>
                  </a:lnTo>
                  <a:lnTo>
                    <a:pt x="36136" y="15005"/>
                  </a:lnTo>
                  <a:lnTo>
                    <a:pt x="36071" y="15027"/>
                  </a:lnTo>
                  <a:lnTo>
                    <a:pt x="36007" y="15048"/>
                  </a:lnTo>
                  <a:lnTo>
                    <a:pt x="35942" y="15027"/>
                  </a:lnTo>
                  <a:lnTo>
                    <a:pt x="35491" y="14855"/>
                  </a:lnTo>
                  <a:lnTo>
                    <a:pt x="35448" y="14812"/>
                  </a:lnTo>
                  <a:lnTo>
                    <a:pt x="35405" y="14769"/>
                  </a:lnTo>
                  <a:lnTo>
                    <a:pt x="35384" y="14726"/>
                  </a:lnTo>
                  <a:lnTo>
                    <a:pt x="35384" y="14661"/>
                  </a:lnTo>
                  <a:lnTo>
                    <a:pt x="35405" y="14554"/>
                  </a:lnTo>
                  <a:lnTo>
                    <a:pt x="35061" y="14446"/>
                  </a:lnTo>
                  <a:lnTo>
                    <a:pt x="35040" y="14511"/>
                  </a:lnTo>
                  <a:lnTo>
                    <a:pt x="34997" y="14554"/>
                  </a:lnTo>
                  <a:lnTo>
                    <a:pt x="34932" y="14597"/>
                  </a:lnTo>
                  <a:lnTo>
                    <a:pt x="34803" y="14597"/>
                  </a:lnTo>
                  <a:lnTo>
                    <a:pt x="34352" y="14403"/>
                  </a:lnTo>
                  <a:lnTo>
                    <a:pt x="34309" y="14382"/>
                  </a:lnTo>
                  <a:lnTo>
                    <a:pt x="34266" y="14339"/>
                  </a:lnTo>
                  <a:lnTo>
                    <a:pt x="34244" y="14275"/>
                  </a:lnTo>
                  <a:lnTo>
                    <a:pt x="34244" y="14232"/>
                  </a:lnTo>
                  <a:lnTo>
                    <a:pt x="34266" y="14167"/>
                  </a:lnTo>
                  <a:lnTo>
                    <a:pt x="33922" y="14038"/>
                  </a:lnTo>
                  <a:lnTo>
                    <a:pt x="33879" y="14103"/>
                  </a:lnTo>
                  <a:lnTo>
                    <a:pt x="33836" y="14124"/>
                  </a:lnTo>
                  <a:lnTo>
                    <a:pt x="33793" y="14167"/>
                  </a:lnTo>
                  <a:lnTo>
                    <a:pt x="33728" y="14167"/>
                  </a:lnTo>
                  <a:lnTo>
                    <a:pt x="33664" y="14146"/>
                  </a:lnTo>
                  <a:lnTo>
                    <a:pt x="33212" y="13974"/>
                  </a:lnTo>
                  <a:lnTo>
                    <a:pt x="33169" y="13931"/>
                  </a:lnTo>
                  <a:lnTo>
                    <a:pt x="33126" y="13888"/>
                  </a:lnTo>
                  <a:lnTo>
                    <a:pt x="33105" y="13845"/>
                  </a:lnTo>
                  <a:lnTo>
                    <a:pt x="33105" y="13780"/>
                  </a:lnTo>
                  <a:lnTo>
                    <a:pt x="33126" y="13759"/>
                  </a:lnTo>
                  <a:lnTo>
                    <a:pt x="32761" y="13651"/>
                  </a:lnTo>
                  <a:lnTo>
                    <a:pt x="32696" y="13694"/>
                  </a:lnTo>
                  <a:lnTo>
                    <a:pt x="32589" y="13737"/>
                  </a:lnTo>
                  <a:lnTo>
                    <a:pt x="32524" y="13716"/>
                  </a:lnTo>
                  <a:lnTo>
                    <a:pt x="32073" y="13522"/>
                  </a:lnTo>
                  <a:lnTo>
                    <a:pt x="32030" y="13501"/>
                  </a:lnTo>
                  <a:lnTo>
                    <a:pt x="32009" y="13458"/>
                  </a:lnTo>
                  <a:lnTo>
                    <a:pt x="31987" y="13415"/>
                  </a:lnTo>
                  <a:lnTo>
                    <a:pt x="31966" y="13372"/>
                  </a:lnTo>
                  <a:lnTo>
                    <a:pt x="31579" y="13243"/>
                  </a:lnTo>
                  <a:lnTo>
                    <a:pt x="31536" y="13286"/>
                  </a:lnTo>
                  <a:lnTo>
                    <a:pt x="31450" y="13286"/>
                  </a:lnTo>
                  <a:lnTo>
                    <a:pt x="31385" y="13264"/>
                  </a:lnTo>
                  <a:lnTo>
                    <a:pt x="30955" y="13092"/>
                  </a:lnTo>
                  <a:lnTo>
                    <a:pt x="30891" y="13049"/>
                  </a:lnTo>
                  <a:lnTo>
                    <a:pt x="30848" y="12985"/>
                  </a:lnTo>
                  <a:lnTo>
                    <a:pt x="30396" y="12834"/>
                  </a:lnTo>
                  <a:lnTo>
                    <a:pt x="30332" y="12856"/>
                  </a:lnTo>
                  <a:lnTo>
                    <a:pt x="30246" y="12834"/>
                  </a:lnTo>
                  <a:lnTo>
                    <a:pt x="29816" y="12662"/>
                  </a:lnTo>
                  <a:lnTo>
                    <a:pt x="29730" y="12598"/>
                  </a:lnTo>
                  <a:lnTo>
                    <a:pt x="29171" y="12404"/>
                  </a:lnTo>
                  <a:lnTo>
                    <a:pt x="29107" y="12404"/>
                  </a:lnTo>
                  <a:lnTo>
                    <a:pt x="28978" y="12340"/>
                  </a:lnTo>
                  <a:lnTo>
                    <a:pt x="24399" y="10771"/>
                  </a:lnTo>
                  <a:lnTo>
                    <a:pt x="24356" y="11093"/>
                  </a:lnTo>
                  <a:lnTo>
                    <a:pt x="24334" y="11157"/>
                  </a:lnTo>
                  <a:lnTo>
                    <a:pt x="24291" y="11222"/>
                  </a:lnTo>
                  <a:lnTo>
                    <a:pt x="24227" y="11243"/>
                  </a:lnTo>
                  <a:lnTo>
                    <a:pt x="24162" y="11265"/>
                  </a:lnTo>
                  <a:lnTo>
                    <a:pt x="24098" y="11243"/>
                  </a:lnTo>
                  <a:lnTo>
                    <a:pt x="23646" y="11071"/>
                  </a:lnTo>
                  <a:lnTo>
                    <a:pt x="23603" y="11029"/>
                  </a:lnTo>
                  <a:lnTo>
                    <a:pt x="23560" y="10986"/>
                  </a:lnTo>
                  <a:lnTo>
                    <a:pt x="23539" y="10943"/>
                  </a:lnTo>
                  <a:lnTo>
                    <a:pt x="23539" y="10878"/>
                  </a:lnTo>
                  <a:lnTo>
                    <a:pt x="23582" y="10470"/>
                  </a:lnTo>
                  <a:lnTo>
                    <a:pt x="23259" y="10362"/>
                  </a:lnTo>
                  <a:lnTo>
                    <a:pt x="23216" y="10663"/>
                  </a:lnTo>
                  <a:lnTo>
                    <a:pt x="23195" y="10728"/>
                  </a:lnTo>
                  <a:lnTo>
                    <a:pt x="23152" y="10771"/>
                  </a:lnTo>
                  <a:lnTo>
                    <a:pt x="23087" y="10814"/>
                  </a:lnTo>
                  <a:lnTo>
                    <a:pt x="22958" y="10814"/>
                  </a:lnTo>
                  <a:lnTo>
                    <a:pt x="22507" y="10620"/>
                  </a:lnTo>
                  <a:lnTo>
                    <a:pt x="22464" y="10599"/>
                  </a:lnTo>
                  <a:lnTo>
                    <a:pt x="22421" y="10556"/>
                  </a:lnTo>
                  <a:lnTo>
                    <a:pt x="22400" y="10491"/>
                  </a:lnTo>
                  <a:lnTo>
                    <a:pt x="22400" y="10448"/>
                  </a:lnTo>
                  <a:lnTo>
                    <a:pt x="22443" y="10083"/>
                  </a:lnTo>
                  <a:lnTo>
                    <a:pt x="22120" y="9975"/>
                  </a:lnTo>
                  <a:lnTo>
                    <a:pt x="22077" y="10233"/>
                  </a:lnTo>
                  <a:lnTo>
                    <a:pt x="22056" y="10298"/>
                  </a:lnTo>
                  <a:lnTo>
                    <a:pt x="22013" y="10341"/>
                  </a:lnTo>
                  <a:lnTo>
                    <a:pt x="21948" y="10362"/>
                  </a:lnTo>
                  <a:lnTo>
                    <a:pt x="21884" y="10384"/>
                  </a:lnTo>
                  <a:lnTo>
                    <a:pt x="21819" y="10362"/>
                  </a:lnTo>
                  <a:lnTo>
                    <a:pt x="21368" y="10190"/>
                  </a:lnTo>
                  <a:lnTo>
                    <a:pt x="21325" y="10147"/>
                  </a:lnTo>
                  <a:lnTo>
                    <a:pt x="21282" y="10104"/>
                  </a:lnTo>
                  <a:lnTo>
                    <a:pt x="21260" y="10061"/>
                  </a:lnTo>
                  <a:lnTo>
                    <a:pt x="21260" y="9997"/>
                  </a:lnTo>
                  <a:lnTo>
                    <a:pt x="21303" y="9696"/>
                  </a:lnTo>
                  <a:lnTo>
                    <a:pt x="20981" y="9588"/>
                  </a:lnTo>
                  <a:lnTo>
                    <a:pt x="20938" y="9782"/>
                  </a:lnTo>
                  <a:lnTo>
                    <a:pt x="20916" y="9846"/>
                  </a:lnTo>
                  <a:lnTo>
                    <a:pt x="20873" y="9889"/>
                  </a:lnTo>
                  <a:lnTo>
                    <a:pt x="20809" y="9932"/>
                  </a:lnTo>
                  <a:lnTo>
                    <a:pt x="20680" y="9932"/>
                  </a:lnTo>
                  <a:lnTo>
                    <a:pt x="20228" y="9739"/>
                  </a:lnTo>
                  <a:lnTo>
                    <a:pt x="20185" y="9717"/>
                  </a:lnTo>
                  <a:lnTo>
                    <a:pt x="20142" y="9674"/>
                  </a:lnTo>
                  <a:lnTo>
                    <a:pt x="20121" y="9610"/>
                  </a:lnTo>
                  <a:lnTo>
                    <a:pt x="20121" y="9567"/>
                  </a:lnTo>
                  <a:lnTo>
                    <a:pt x="20164" y="9287"/>
                  </a:lnTo>
                  <a:lnTo>
                    <a:pt x="19841" y="9180"/>
                  </a:lnTo>
                  <a:lnTo>
                    <a:pt x="19798" y="9352"/>
                  </a:lnTo>
                  <a:lnTo>
                    <a:pt x="19777" y="9416"/>
                  </a:lnTo>
                  <a:lnTo>
                    <a:pt x="19734" y="9459"/>
                  </a:lnTo>
                  <a:lnTo>
                    <a:pt x="19669" y="9481"/>
                  </a:lnTo>
                  <a:lnTo>
                    <a:pt x="19605" y="9502"/>
                  </a:lnTo>
                  <a:lnTo>
                    <a:pt x="19540" y="9481"/>
                  </a:lnTo>
                  <a:lnTo>
                    <a:pt x="19089" y="9309"/>
                  </a:lnTo>
                  <a:lnTo>
                    <a:pt x="19046" y="9266"/>
                  </a:lnTo>
                  <a:lnTo>
                    <a:pt x="19003" y="9223"/>
                  </a:lnTo>
                  <a:lnTo>
                    <a:pt x="19003" y="9180"/>
                  </a:lnTo>
                  <a:lnTo>
                    <a:pt x="19003" y="9115"/>
                  </a:lnTo>
                  <a:lnTo>
                    <a:pt x="19025" y="8900"/>
                  </a:lnTo>
                  <a:lnTo>
                    <a:pt x="18681" y="8793"/>
                  </a:lnTo>
                  <a:lnTo>
                    <a:pt x="18659" y="8900"/>
                  </a:lnTo>
                  <a:lnTo>
                    <a:pt x="18638" y="8965"/>
                  </a:lnTo>
                  <a:lnTo>
                    <a:pt x="18595" y="9029"/>
                  </a:lnTo>
                  <a:lnTo>
                    <a:pt x="18552" y="9051"/>
                  </a:lnTo>
                  <a:lnTo>
                    <a:pt x="18466" y="9072"/>
                  </a:lnTo>
                  <a:lnTo>
                    <a:pt x="18401" y="9051"/>
                  </a:lnTo>
                  <a:lnTo>
                    <a:pt x="17971" y="8857"/>
                  </a:lnTo>
                  <a:lnTo>
                    <a:pt x="17907" y="8836"/>
                  </a:lnTo>
                  <a:lnTo>
                    <a:pt x="17885" y="8793"/>
                  </a:lnTo>
                  <a:lnTo>
                    <a:pt x="17864" y="8750"/>
                  </a:lnTo>
                  <a:lnTo>
                    <a:pt x="17864" y="8685"/>
                  </a:lnTo>
                  <a:lnTo>
                    <a:pt x="17885" y="8513"/>
                  </a:lnTo>
                  <a:lnTo>
                    <a:pt x="17541" y="8384"/>
                  </a:lnTo>
                  <a:lnTo>
                    <a:pt x="17520" y="8470"/>
                  </a:lnTo>
                  <a:lnTo>
                    <a:pt x="17498" y="8535"/>
                  </a:lnTo>
                  <a:lnTo>
                    <a:pt x="17455" y="8578"/>
                  </a:lnTo>
                  <a:lnTo>
                    <a:pt x="17412" y="8621"/>
                  </a:lnTo>
                  <a:lnTo>
                    <a:pt x="17348" y="8621"/>
                  </a:lnTo>
                  <a:lnTo>
                    <a:pt x="17262" y="8599"/>
                  </a:lnTo>
                  <a:lnTo>
                    <a:pt x="16832" y="8427"/>
                  </a:lnTo>
                  <a:lnTo>
                    <a:pt x="16767" y="8406"/>
                  </a:lnTo>
                  <a:lnTo>
                    <a:pt x="16746" y="8363"/>
                  </a:lnTo>
                  <a:lnTo>
                    <a:pt x="16724" y="8298"/>
                  </a:lnTo>
                  <a:lnTo>
                    <a:pt x="16724" y="8234"/>
                  </a:lnTo>
                  <a:lnTo>
                    <a:pt x="16724" y="8105"/>
                  </a:lnTo>
                  <a:lnTo>
                    <a:pt x="16402" y="7997"/>
                  </a:lnTo>
                  <a:lnTo>
                    <a:pt x="16402" y="8019"/>
                  </a:lnTo>
                  <a:lnTo>
                    <a:pt x="16359" y="8083"/>
                  </a:lnTo>
                  <a:lnTo>
                    <a:pt x="16316" y="8148"/>
                  </a:lnTo>
                  <a:lnTo>
                    <a:pt x="16273" y="8169"/>
                  </a:lnTo>
                  <a:lnTo>
                    <a:pt x="16208" y="8191"/>
                  </a:lnTo>
                  <a:lnTo>
                    <a:pt x="16123" y="8169"/>
                  </a:lnTo>
                  <a:lnTo>
                    <a:pt x="15693" y="7997"/>
                  </a:lnTo>
                  <a:lnTo>
                    <a:pt x="15628" y="7954"/>
                  </a:lnTo>
                  <a:lnTo>
                    <a:pt x="15607" y="7911"/>
                  </a:lnTo>
                  <a:lnTo>
                    <a:pt x="15585" y="7868"/>
                  </a:lnTo>
                  <a:lnTo>
                    <a:pt x="15585" y="7804"/>
                  </a:lnTo>
                  <a:lnTo>
                    <a:pt x="15585" y="7718"/>
                  </a:lnTo>
                  <a:lnTo>
                    <a:pt x="15263" y="7611"/>
                  </a:lnTo>
                  <a:lnTo>
                    <a:pt x="15220" y="7654"/>
                  </a:lnTo>
                  <a:lnTo>
                    <a:pt x="15177" y="7697"/>
                  </a:lnTo>
                  <a:lnTo>
                    <a:pt x="15134" y="7740"/>
                  </a:lnTo>
                  <a:lnTo>
                    <a:pt x="14983" y="7740"/>
                  </a:lnTo>
                  <a:lnTo>
                    <a:pt x="14553" y="7546"/>
                  </a:lnTo>
                  <a:lnTo>
                    <a:pt x="14510" y="7525"/>
                  </a:lnTo>
                  <a:lnTo>
                    <a:pt x="14467" y="7482"/>
                  </a:lnTo>
                  <a:lnTo>
                    <a:pt x="14446" y="7417"/>
                  </a:lnTo>
                  <a:lnTo>
                    <a:pt x="14446" y="7374"/>
                  </a:lnTo>
                  <a:lnTo>
                    <a:pt x="14446" y="7331"/>
                  </a:lnTo>
                  <a:lnTo>
                    <a:pt x="14102" y="7202"/>
                  </a:lnTo>
                  <a:lnTo>
                    <a:pt x="14080" y="7245"/>
                  </a:lnTo>
                  <a:lnTo>
                    <a:pt x="14037" y="7288"/>
                  </a:lnTo>
                  <a:lnTo>
                    <a:pt x="13973" y="7288"/>
                  </a:lnTo>
                  <a:lnTo>
                    <a:pt x="13930" y="7310"/>
                  </a:lnTo>
                  <a:lnTo>
                    <a:pt x="13865" y="7288"/>
                  </a:lnTo>
                  <a:lnTo>
                    <a:pt x="13414" y="7116"/>
                  </a:lnTo>
                  <a:lnTo>
                    <a:pt x="13371" y="7073"/>
                  </a:lnTo>
                  <a:lnTo>
                    <a:pt x="13328" y="7030"/>
                  </a:lnTo>
                  <a:lnTo>
                    <a:pt x="13306" y="6987"/>
                  </a:lnTo>
                  <a:lnTo>
                    <a:pt x="13306" y="6923"/>
                  </a:lnTo>
                  <a:lnTo>
                    <a:pt x="12941" y="6794"/>
                  </a:lnTo>
                  <a:lnTo>
                    <a:pt x="12877" y="6858"/>
                  </a:lnTo>
                  <a:lnTo>
                    <a:pt x="12726" y="6858"/>
                  </a:lnTo>
                  <a:lnTo>
                    <a:pt x="12275" y="6665"/>
                  </a:lnTo>
                  <a:lnTo>
                    <a:pt x="12210" y="6622"/>
                  </a:lnTo>
                  <a:lnTo>
                    <a:pt x="12167" y="6536"/>
                  </a:lnTo>
                  <a:lnTo>
                    <a:pt x="11759" y="6385"/>
                  </a:lnTo>
                  <a:lnTo>
                    <a:pt x="11716" y="6428"/>
                  </a:lnTo>
                  <a:lnTo>
                    <a:pt x="11651" y="6428"/>
                  </a:lnTo>
                  <a:lnTo>
                    <a:pt x="11587" y="6407"/>
                  </a:lnTo>
                  <a:lnTo>
                    <a:pt x="11135" y="6235"/>
                  </a:lnTo>
                  <a:lnTo>
                    <a:pt x="11092" y="6192"/>
                  </a:lnTo>
                  <a:lnTo>
                    <a:pt x="11049" y="6149"/>
                  </a:lnTo>
                  <a:lnTo>
                    <a:pt x="10576" y="5977"/>
                  </a:lnTo>
                  <a:lnTo>
                    <a:pt x="10512" y="5998"/>
                  </a:lnTo>
                  <a:lnTo>
                    <a:pt x="10447" y="5977"/>
                  </a:lnTo>
                  <a:lnTo>
                    <a:pt x="9996" y="5783"/>
                  </a:lnTo>
                  <a:lnTo>
                    <a:pt x="9953" y="5762"/>
                  </a:lnTo>
                  <a:lnTo>
                    <a:pt x="8706" y="5332"/>
                  </a:lnTo>
                  <a:lnTo>
                    <a:pt x="8556" y="6127"/>
                  </a:lnTo>
                  <a:lnTo>
                    <a:pt x="8513" y="6256"/>
                  </a:lnTo>
                  <a:lnTo>
                    <a:pt x="8427" y="6364"/>
                  </a:lnTo>
                  <a:lnTo>
                    <a:pt x="8319" y="6407"/>
                  </a:lnTo>
                  <a:lnTo>
                    <a:pt x="8190" y="6428"/>
                  </a:lnTo>
                  <a:lnTo>
                    <a:pt x="8126" y="6428"/>
                  </a:lnTo>
                  <a:lnTo>
                    <a:pt x="8040" y="6407"/>
                  </a:lnTo>
                  <a:lnTo>
                    <a:pt x="7158" y="5998"/>
                  </a:lnTo>
                  <a:lnTo>
                    <a:pt x="7072" y="5934"/>
                  </a:lnTo>
                  <a:lnTo>
                    <a:pt x="7008" y="5826"/>
                  </a:lnTo>
                  <a:lnTo>
                    <a:pt x="6965" y="5719"/>
                  </a:lnTo>
                  <a:lnTo>
                    <a:pt x="6965" y="5590"/>
                  </a:lnTo>
                  <a:lnTo>
                    <a:pt x="7094" y="4773"/>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close/>
                  <a:moveTo>
                    <a:pt x="77610" y="30973"/>
                  </a:moveTo>
                  <a:lnTo>
                    <a:pt x="77603" y="30977"/>
                  </a:lnTo>
                  <a:lnTo>
                    <a:pt x="78656" y="31214"/>
                  </a:lnTo>
                  <a:lnTo>
                    <a:pt x="79012" y="31280"/>
                  </a:lnTo>
                  <a:lnTo>
                    <a:pt x="79012" y="31280"/>
                  </a:lnTo>
                  <a:lnTo>
                    <a:pt x="78119" y="31085"/>
                  </a:lnTo>
                  <a:lnTo>
                    <a:pt x="77610" y="30973"/>
                  </a:lnTo>
                  <a:close/>
                  <a:moveTo>
                    <a:pt x="79012" y="31280"/>
                  </a:moveTo>
                  <a:lnTo>
                    <a:pt x="79301" y="31343"/>
                  </a:lnTo>
                  <a:lnTo>
                    <a:pt x="80573" y="31572"/>
                  </a:lnTo>
                  <a:lnTo>
                    <a:pt x="79817" y="31429"/>
                  </a:lnTo>
                  <a:lnTo>
                    <a:pt x="79012" y="31280"/>
                  </a:lnTo>
                  <a:close/>
                  <a:moveTo>
                    <a:pt x="80573" y="31572"/>
                  </a:moveTo>
                  <a:lnTo>
                    <a:pt x="81064" y="31665"/>
                  </a:lnTo>
                  <a:lnTo>
                    <a:pt x="82397" y="31880"/>
                  </a:lnTo>
                  <a:lnTo>
                    <a:pt x="82751" y="31934"/>
                  </a:lnTo>
                  <a:lnTo>
                    <a:pt x="82751" y="31934"/>
                  </a:lnTo>
                  <a:lnTo>
                    <a:pt x="82010" y="31816"/>
                  </a:lnTo>
                  <a:lnTo>
                    <a:pt x="80613" y="31579"/>
                  </a:lnTo>
                  <a:lnTo>
                    <a:pt x="80573" y="31572"/>
                  </a:lnTo>
                  <a:close/>
                  <a:moveTo>
                    <a:pt x="82751" y="31934"/>
                  </a:moveTo>
                  <a:lnTo>
                    <a:pt x="83493" y="32052"/>
                  </a:lnTo>
                  <a:lnTo>
                    <a:pt x="83689" y="32076"/>
                  </a:lnTo>
                  <a:lnTo>
                    <a:pt x="83689" y="32076"/>
                  </a:lnTo>
                  <a:lnTo>
                    <a:pt x="82751" y="31934"/>
                  </a:lnTo>
                  <a:close/>
                  <a:moveTo>
                    <a:pt x="83689" y="32076"/>
                  </a:moveTo>
                  <a:lnTo>
                    <a:pt x="83816" y="32095"/>
                  </a:lnTo>
                  <a:lnTo>
                    <a:pt x="85299" y="32289"/>
                  </a:lnTo>
                  <a:lnTo>
                    <a:pt x="86890" y="32461"/>
                  </a:lnTo>
                  <a:lnTo>
                    <a:pt x="88523" y="32611"/>
                  </a:lnTo>
                  <a:lnTo>
                    <a:pt x="86761" y="32439"/>
                  </a:lnTo>
                  <a:lnTo>
                    <a:pt x="85084" y="32246"/>
                  </a:lnTo>
                  <a:lnTo>
                    <a:pt x="83689" y="32076"/>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9"/>
            <p:cNvSpPr/>
            <p:nvPr/>
          </p:nvSpPr>
          <p:spPr>
            <a:xfrm>
              <a:off x="6996075" y="-720150"/>
              <a:ext cx="22600" cy="26900"/>
            </a:xfrm>
            <a:custGeom>
              <a:rect b="b" l="l" r="r" t="t"/>
              <a:pathLst>
                <a:path extrusionOk="0" fill="none" h="1076" w="904">
                  <a:moveTo>
                    <a:pt x="602" y="1075"/>
                  </a:moveTo>
                  <a:lnTo>
                    <a:pt x="602" y="1075"/>
                  </a:lnTo>
                  <a:lnTo>
                    <a:pt x="538" y="1075"/>
                  </a:lnTo>
                  <a:lnTo>
                    <a:pt x="108" y="882"/>
                  </a:lnTo>
                  <a:lnTo>
                    <a:pt x="108" y="882"/>
                  </a:lnTo>
                  <a:lnTo>
                    <a:pt x="43" y="860"/>
                  </a:lnTo>
                  <a:lnTo>
                    <a:pt x="22" y="817"/>
                  </a:lnTo>
                  <a:lnTo>
                    <a:pt x="0" y="753"/>
                  </a:lnTo>
                  <a:lnTo>
                    <a:pt x="0" y="710"/>
                  </a:lnTo>
                  <a:lnTo>
                    <a:pt x="43" y="151"/>
                  </a:lnTo>
                  <a:lnTo>
                    <a:pt x="43" y="151"/>
                  </a:lnTo>
                  <a:lnTo>
                    <a:pt x="65" y="87"/>
                  </a:lnTo>
                  <a:lnTo>
                    <a:pt x="108" y="44"/>
                  </a:lnTo>
                  <a:lnTo>
                    <a:pt x="172" y="1"/>
                  </a:lnTo>
                  <a:lnTo>
                    <a:pt x="237" y="1"/>
                  </a:lnTo>
                  <a:lnTo>
                    <a:pt x="237" y="1"/>
                  </a:lnTo>
                  <a:lnTo>
                    <a:pt x="301" y="1"/>
                  </a:lnTo>
                  <a:lnTo>
                    <a:pt x="774" y="173"/>
                  </a:lnTo>
                  <a:lnTo>
                    <a:pt x="774" y="173"/>
                  </a:lnTo>
                  <a:lnTo>
                    <a:pt x="839" y="194"/>
                  </a:lnTo>
                  <a:lnTo>
                    <a:pt x="882" y="237"/>
                  </a:lnTo>
                  <a:lnTo>
                    <a:pt x="903" y="302"/>
                  </a:lnTo>
                  <a:lnTo>
                    <a:pt x="903" y="366"/>
                  </a:lnTo>
                  <a:lnTo>
                    <a:pt x="796" y="925"/>
                  </a:lnTo>
                  <a:lnTo>
                    <a:pt x="796" y="925"/>
                  </a:lnTo>
                  <a:lnTo>
                    <a:pt x="774" y="989"/>
                  </a:lnTo>
                  <a:lnTo>
                    <a:pt x="731" y="1032"/>
                  </a:lnTo>
                  <a:lnTo>
                    <a:pt x="667" y="1075"/>
                  </a:lnTo>
                  <a:lnTo>
                    <a:pt x="602"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9"/>
            <p:cNvSpPr/>
            <p:nvPr/>
          </p:nvSpPr>
          <p:spPr>
            <a:xfrm>
              <a:off x="6967600" y="-731425"/>
              <a:ext cx="22575" cy="27425"/>
            </a:xfrm>
            <a:custGeom>
              <a:rect b="b" l="l" r="r" t="t"/>
              <a:pathLst>
                <a:path extrusionOk="0" fill="none" h="1097" w="903">
                  <a:moveTo>
                    <a:pt x="624" y="1096"/>
                  </a:moveTo>
                  <a:lnTo>
                    <a:pt x="624" y="1096"/>
                  </a:lnTo>
                  <a:lnTo>
                    <a:pt x="538" y="1075"/>
                  </a:lnTo>
                  <a:lnTo>
                    <a:pt x="108" y="903"/>
                  </a:lnTo>
                  <a:lnTo>
                    <a:pt x="108" y="903"/>
                  </a:lnTo>
                  <a:lnTo>
                    <a:pt x="43" y="860"/>
                  </a:lnTo>
                  <a:lnTo>
                    <a:pt x="22" y="817"/>
                  </a:lnTo>
                  <a:lnTo>
                    <a:pt x="0" y="774"/>
                  </a:lnTo>
                  <a:lnTo>
                    <a:pt x="0" y="710"/>
                  </a:lnTo>
                  <a:lnTo>
                    <a:pt x="43" y="172"/>
                  </a:lnTo>
                  <a:lnTo>
                    <a:pt x="43" y="172"/>
                  </a:lnTo>
                  <a:lnTo>
                    <a:pt x="86" y="108"/>
                  </a:lnTo>
                  <a:lnTo>
                    <a:pt x="129" y="43"/>
                  </a:lnTo>
                  <a:lnTo>
                    <a:pt x="172" y="22"/>
                  </a:lnTo>
                  <a:lnTo>
                    <a:pt x="237" y="0"/>
                  </a:lnTo>
                  <a:lnTo>
                    <a:pt x="237" y="0"/>
                  </a:lnTo>
                  <a:lnTo>
                    <a:pt x="301" y="22"/>
                  </a:lnTo>
                  <a:lnTo>
                    <a:pt x="774" y="172"/>
                  </a:lnTo>
                  <a:lnTo>
                    <a:pt x="774" y="172"/>
                  </a:lnTo>
                  <a:lnTo>
                    <a:pt x="839" y="215"/>
                  </a:lnTo>
                  <a:lnTo>
                    <a:pt x="882" y="258"/>
                  </a:lnTo>
                  <a:lnTo>
                    <a:pt x="903" y="301"/>
                  </a:lnTo>
                  <a:lnTo>
                    <a:pt x="903" y="366"/>
                  </a:lnTo>
                  <a:lnTo>
                    <a:pt x="796" y="946"/>
                  </a:lnTo>
                  <a:lnTo>
                    <a:pt x="796" y="946"/>
                  </a:lnTo>
                  <a:lnTo>
                    <a:pt x="774" y="1010"/>
                  </a:lnTo>
                  <a:lnTo>
                    <a:pt x="731" y="1053"/>
                  </a:lnTo>
                  <a:lnTo>
                    <a:pt x="688" y="1075"/>
                  </a:lnTo>
                  <a:lnTo>
                    <a:pt x="624" y="1096"/>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9"/>
            <p:cNvSpPr/>
            <p:nvPr/>
          </p:nvSpPr>
          <p:spPr>
            <a:xfrm>
              <a:off x="6939100" y="-742175"/>
              <a:ext cx="22600" cy="26900"/>
            </a:xfrm>
            <a:custGeom>
              <a:rect b="b" l="l" r="r" t="t"/>
              <a:pathLst>
                <a:path extrusionOk="0" fill="none" h="1076" w="904">
                  <a:moveTo>
                    <a:pt x="624" y="1075"/>
                  </a:moveTo>
                  <a:lnTo>
                    <a:pt x="624" y="1075"/>
                  </a:lnTo>
                  <a:lnTo>
                    <a:pt x="538" y="1075"/>
                  </a:lnTo>
                  <a:lnTo>
                    <a:pt x="108" y="882"/>
                  </a:lnTo>
                  <a:lnTo>
                    <a:pt x="108" y="882"/>
                  </a:lnTo>
                  <a:lnTo>
                    <a:pt x="44" y="860"/>
                  </a:lnTo>
                  <a:lnTo>
                    <a:pt x="22" y="817"/>
                  </a:lnTo>
                  <a:lnTo>
                    <a:pt x="1" y="753"/>
                  </a:lnTo>
                  <a:lnTo>
                    <a:pt x="1" y="710"/>
                  </a:lnTo>
                  <a:lnTo>
                    <a:pt x="65" y="151"/>
                  </a:lnTo>
                  <a:lnTo>
                    <a:pt x="65" y="151"/>
                  </a:lnTo>
                  <a:lnTo>
                    <a:pt x="87" y="86"/>
                  </a:lnTo>
                  <a:lnTo>
                    <a:pt x="130" y="43"/>
                  </a:lnTo>
                  <a:lnTo>
                    <a:pt x="173" y="0"/>
                  </a:lnTo>
                  <a:lnTo>
                    <a:pt x="259" y="0"/>
                  </a:lnTo>
                  <a:lnTo>
                    <a:pt x="259" y="0"/>
                  </a:lnTo>
                  <a:lnTo>
                    <a:pt x="302" y="0"/>
                  </a:lnTo>
                  <a:lnTo>
                    <a:pt x="775" y="172"/>
                  </a:lnTo>
                  <a:lnTo>
                    <a:pt x="775" y="172"/>
                  </a:lnTo>
                  <a:lnTo>
                    <a:pt x="839" y="194"/>
                  </a:lnTo>
                  <a:lnTo>
                    <a:pt x="882" y="237"/>
                  </a:lnTo>
                  <a:lnTo>
                    <a:pt x="904" y="301"/>
                  </a:lnTo>
                  <a:lnTo>
                    <a:pt x="904" y="366"/>
                  </a:lnTo>
                  <a:lnTo>
                    <a:pt x="818" y="925"/>
                  </a:lnTo>
                  <a:lnTo>
                    <a:pt x="818" y="925"/>
                  </a:lnTo>
                  <a:lnTo>
                    <a:pt x="775" y="989"/>
                  </a:lnTo>
                  <a:lnTo>
                    <a:pt x="732" y="1032"/>
                  </a:lnTo>
                  <a:lnTo>
                    <a:pt x="689" y="1075"/>
                  </a:lnTo>
                  <a:lnTo>
                    <a:pt x="624" y="1075"/>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9"/>
            <p:cNvSpPr/>
            <p:nvPr/>
          </p:nvSpPr>
          <p:spPr>
            <a:xfrm>
              <a:off x="5454775" y="-1315075"/>
              <a:ext cx="2213100" cy="815300"/>
            </a:xfrm>
            <a:custGeom>
              <a:rect b="b" l="l" r="r" t="t"/>
              <a:pathLst>
                <a:path extrusionOk="0" fill="none" h="32612" w="88524">
                  <a:moveTo>
                    <a:pt x="1268" y="1"/>
                  </a:moveTo>
                  <a:lnTo>
                    <a:pt x="1268" y="1"/>
                  </a:lnTo>
                  <a:lnTo>
                    <a:pt x="1053" y="194"/>
                  </a:lnTo>
                  <a:lnTo>
                    <a:pt x="860" y="409"/>
                  </a:lnTo>
                  <a:lnTo>
                    <a:pt x="666" y="646"/>
                  </a:lnTo>
                  <a:lnTo>
                    <a:pt x="494" y="904"/>
                  </a:lnTo>
                  <a:lnTo>
                    <a:pt x="344" y="1183"/>
                  </a:lnTo>
                  <a:lnTo>
                    <a:pt x="215" y="1484"/>
                  </a:lnTo>
                  <a:lnTo>
                    <a:pt x="107" y="1806"/>
                  </a:lnTo>
                  <a:lnTo>
                    <a:pt x="43" y="2172"/>
                  </a:lnTo>
                  <a:lnTo>
                    <a:pt x="43" y="2172"/>
                  </a:lnTo>
                  <a:lnTo>
                    <a:pt x="43" y="2172"/>
                  </a:lnTo>
                  <a:lnTo>
                    <a:pt x="43" y="2193"/>
                  </a:lnTo>
                  <a:lnTo>
                    <a:pt x="43" y="2193"/>
                  </a:lnTo>
                  <a:lnTo>
                    <a:pt x="43" y="2193"/>
                  </a:lnTo>
                  <a:lnTo>
                    <a:pt x="43" y="2193"/>
                  </a:lnTo>
                  <a:lnTo>
                    <a:pt x="43" y="2215"/>
                  </a:lnTo>
                  <a:lnTo>
                    <a:pt x="43" y="2215"/>
                  </a:lnTo>
                  <a:lnTo>
                    <a:pt x="43" y="2215"/>
                  </a:lnTo>
                  <a:lnTo>
                    <a:pt x="43" y="2215"/>
                  </a:lnTo>
                  <a:lnTo>
                    <a:pt x="22" y="2215"/>
                  </a:lnTo>
                  <a:lnTo>
                    <a:pt x="22" y="2215"/>
                  </a:lnTo>
                  <a:lnTo>
                    <a:pt x="22" y="2215"/>
                  </a:lnTo>
                  <a:lnTo>
                    <a:pt x="22" y="2215"/>
                  </a:lnTo>
                  <a:lnTo>
                    <a:pt x="22" y="2236"/>
                  </a:lnTo>
                  <a:lnTo>
                    <a:pt x="22" y="2236"/>
                  </a:lnTo>
                  <a:lnTo>
                    <a:pt x="22" y="2236"/>
                  </a:lnTo>
                  <a:lnTo>
                    <a:pt x="22" y="2236"/>
                  </a:lnTo>
                  <a:lnTo>
                    <a:pt x="22" y="2236"/>
                  </a:lnTo>
                  <a:lnTo>
                    <a:pt x="22" y="2236"/>
                  </a:lnTo>
                  <a:lnTo>
                    <a:pt x="22" y="2236"/>
                  </a:lnTo>
                  <a:lnTo>
                    <a:pt x="22" y="2236"/>
                  </a:lnTo>
                  <a:lnTo>
                    <a:pt x="22" y="2258"/>
                  </a:lnTo>
                  <a:lnTo>
                    <a:pt x="22" y="2258"/>
                  </a:lnTo>
                  <a:lnTo>
                    <a:pt x="22" y="2258"/>
                  </a:lnTo>
                  <a:lnTo>
                    <a:pt x="22" y="2258"/>
                  </a:lnTo>
                  <a:lnTo>
                    <a:pt x="22" y="2258"/>
                  </a:lnTo>
                  <a:lnTo>
                    <a:pt x="22" y="2258"/>
                  </a:lnTo>
                  <a:lnTo>
                    <a:pt x="22" y="2279"/>
                  </a:lnTo>
                  <a:lnTo>
                    <a:pt x="22" y="2279"/>
                  </a:lnTo>
                  <a:lnTo>
                    <a:pt x="22" y="2279"/>
                  </a:lnTo>
                  <a:lnTo>
                    <a:pt x="22" y="2279"/>
                  </a:lnTo>
                  <a:lnTo>
                    <a:pt x="22" y="2279"/>
                  </a:lnTo>
                  <a:lnTo>
                    <a:pt x="22" y="2279"/>
                  </a:lnTo>
                  <a:lnTo>
                    <a:pt x="22" y="2301"/>
                  </a:lnTo>
                  <a:lnTo>
                    <a:pt x="22" y="2301"/>
                  </a:lnTo>
                  <a:lnTo>
                    <a:pt x="22" y="2301"/>
                  </a:lnTo>
                  <a:lnTo>
                    <a:pt x="22" y="2301"/>
                  </a:lnTo>
                  <a:lnTo>
                    <a:pt x="22" y="2301"/>
                  </a:lnTo>
                  <a:lnTo>
                    <a:pt x="22" y="2301"/>
                  </a:lnTo>
                  <a:lnTo>
                    <a:pt x="22" y="2301"/>
                  </a:lnTo>
                  <a:lnTo>
                    <a:pt x="22" y="2301"/>
                  </a:lnTo>
                  <a:lnTo>
                    <a:pt x="22" y="2322"/>
                  </a:lnTo>
                  <a:lnTo>
                    <a:pt x="22" y="2322"/>
                  </a:lnTo>
                  <a:lnTo>
                    <a:pt x="22" y="2322"/>
                  </a:lnTo>
                  <a:lnTo>
                    <a:pt x="22" y="2322"/>
                  </a:lnTo>
                  <a:lnTo>
                    <a:pt x="22" y="2322"/>
                  </a:lnTo>
                  <a:lnTo>
                    <a:pt x="22" y="2322"/>
                  </a:lnTo>
                  <a:lnTo>
                    <a:pt x="22" y="2322"/>
                  </a:lnTo>
                  <a:lnTo>
                    <a:pt x="0" y="2537"/>
                  </a:lnTo>
                  <a:lnTo>
                    <a:pt x="0" y="2537"/>
                  </a:lnTo>
                  <a:lnTo>
                    <a:pt x="22" y="2817"/>
                  </a:lnTo>
                  <a:lnTo>
                    <a:pt x="86" y="3075"/>
                  </a:lnTo>
                  <a:lnTo>
                    <a:pt x="193" y="3354"/>
                  </a:lnTo>
                  <a:lnTo>
                    <a:pt x="344" y="3634"/>
                  </a:lnTo>
                  <a:lnTo>
                    <a:pt x="537" y="3892"/>
                  </a:lnTo>
                  <a:lnTo>
                    <a:pt x="752" y="4171"/>
                  </a:lnTo>
                  <a:lnTo>
                    <a:pt x="989" y="4429"/>
                  </a:lnTo>
                  <a:lnTo>
                    <a:pt x="1290" y="4708"/>
                  </a:lnTo>
                  <a:lnTo>
                    <a:pt x="1591" y="4966"/>
                  </a:lnTo>
                  <a:lnTo>
                    <a:pt x="1935" y="5224"/>
                  </a:lnTo>
                  <a:lnTo>
                    <a:pt x="2300" y="5482"/>
                  </a:lnTo>
                  <a:lnTo>
                    <a:pt x="2687" y="5740"/>
                  </a:lnTo>
                  <a:lnTo>
                    <a:pt x="3117" y="5998"/>
                  </a:lnTo>
                  <a:lnTo>
                    <a:pt x="3547" y="6256"/>
                  </a:lnTo>
                  <a:lnTo>
                    <a:pt x="4450" y="6751"/>
                  </a:lnTo>
                  <a:lnTo>
                    <a:pt x="5417" y="7224"/>
                  </a:lnTo>
                  <a:lnTo>
                    <a:pt x="6428" y="7675"/>
                  </a:lnTo>
                  <a:lnTo>
                    <a:pt x="7481" y="8126"/>
                  </a:lnTo>
                  <a:lnTo>
                    <a:pt x="8513" y="8535"/>
                  </a:lnTo>
                  <a:lnTo>
                    <a:pt x="9545" y="8943"/>
                  </a:lnTo>
                  <a:lnTo>
                    <a:pt x="10576" y="9309"/>
                  </a:lnTo>
                  <a:lnTo>
                    <a:pt x="12468" y="9975"/>
                  </a:lnTo>
                  <a:lnTo>
                    <a:pt x="12468" y="9975"/>
                  </a:lnTo>
                  <a:lnTo>
                    <a:pt x="16638" y="11372"/>
                  </a:lnTo>
                  <a:lnTo>
                    <a:pt x="21045" y="12899"/>
                  </a:lnTo>
                  <a:lnTo>
                    <a:pt x="25968" y="14618"/>
                  </a:lnTo>
                  <a:lnTo>
                    <a:pt x="25968" y="14618"/>
                  </a:lnTo>
                  <a:lnTo>
                    <a:pt x="30353" y="16596"/>
                  </a:lnTo>
                  <a:lnTo>
                    <a:pt x="34911" y="18638"/>
                  </a:lnTo>
                  <a:lnTo>
                    <a:pt x="40220" y="21003"/>
                  </a:lnTo>
                  <a:lnTo>
                    <a:pt x="45659" y="23411"/>
                  </a:lnTo>
                  <a:lnTo>
                    <a:pt x="50582" y="25539"/>
                  </a:lnTo>
                  <a:lnTo>
                    <a:pt x="52667" y="26420"/>
                  </a:lnTo>
                  <a:lnTo>
                    <a:pt x="54408" y="27151"/>
                  </a:lnTo>
                  <a:lnTo>
                    <a:pt x="55698" y="27645"/>
                  </a:lnTo>
                  <a:lnTo>
                    <a:pt x="56149" y="27817"/>
                  </a:lnTo>
                  <a:lnTo>
                    <a:pt x="56472" y="27903"/>
                  </a:lnTo>
                  <a:lnTo>
                    <a:pt x="56472" y="27903"/>
                  </a:lnTo>
                  <a:lnTo>
                    <a:pt x="57031" y="28032"/>
                  </a:lnTo>
                  <a:lnTo>
                    <a:pt x="57697" y="28161"/>
                  </a:lnTo>
                  <a:lnTo>
                    <a:pt x="59374" y="28462"/>
                  </a:lnTo>
                  <a:lnTo>
                    <a:pt x="61352" y="28763"/>
                  </a:lnTo>
                  <a:lnTo>
                    <a:pt x="63544" y="29064"/>
                  </a:lnTo>
                  <a:lnTo>
                    <a:pt x="65844" y="29322"/>
                  </a:lnTo>
                  <a:lnTo>
                    <a:pt x="67005" y="29430"/>
                  </a:lnTo>
                  <a:lnTo>
                    <a:pt x="68144" y="29537"/>
                  </a:lnTo>
                  <a:lnTo>
                    <a:pt x="69241" y="29623"/>
                  </a:lnTo>
                  <a:lnTo>
                    <a:pt x="70316" y="29688"/>
                  </a:lnTo>
                  <a:lnTo>
                    <a:pt x="71304" y="29709"/>
                  </a:lnTo>
                  <a:lnTo>
                    <a:pt x="72229" y="29731"/>
                  </a:lnTo>
                  <a:lnTo>
                    <a:pt x="72229" y="29731"/>
                  </a:lnTo>
                  <a:lnTo>
                    <a:pt x="72766" y="29731"/>
                  </a:lnTo>
                  <a:lnTo>
                    <a:pt x="72766" y="29731"/>
                  </a:lnTo>
                  <a:lnTo>
                    <a:pt x="73046" y="29817"/>
                  </a:lnTo>
                  <a:lnTo>
                    <a:pt x="73884" y="30053"/>
                  </a:lnTo>
                  <a:lnTo>
                    <a:pt x="75217" y="30419"/>
                  </a:lnTo>
                  <a:lnTo>
                    <a:pt x="76077" y="30634"/>
                  </a:lnTo>
                  <a:lnTo>
                    <a:pt x="77044" y="30848"/>
                  </a:lnTo>
                  <a:lnTo>
                    <a:pt x="78119" y="31085"/>
                  </a:lnTo>
                  <a:lnTo>
                    <a:pt x="79301" y="31343"/>
                  </a:lnTo>
                  <a:lnTo>
                    <a:pt x="80613" y="31579"/>
                  </a:lnTo>
                  <a:lnTo>
                    <a:pt x="82010" y="31816"/>
                  </a:lnTo>
                  <a:lnTo>
                    <a:pt x="83493" y="32052"/>
                  </a:lnTo>
                  <a:lnTo>
                    <a:pt x="85084" y="32246"/>
                  </a:lnTo>
                  <a:lnTo>
                    <a:pt x="86761" y="32439"/>
                  </a:lnTo>
                  <a:lnTo>
                    <a:pt x="88523" y="32611"/>
                  </a:lnTo>
                  <a:lnTo>
                    <a:pt x="88523" y="32611"/>
                  </a:lnTo>
                  <a:lnTo>
                    <a:pt x="86890" y="32461"/>
                  </a:lnTo>
                  <a:lnTo>
                    <a:pt x="85299" y="32289"/>
                  </a:lnTo>
                  <a:lnTo>
                    <a:pt x="83816" y="32095"/>
                  </a:lnTo>
                  <a:lnTo>
                    <a:pt x="82397" y="31880"/>
                  </a:lnTo>
                  <a:lnTo>
                    <a:pt x="81064" y="31665"/>
                  </a:lnTo>
                  <a:lnTo>
                    <a:pt x="79817" y="31429"/>
                  </a:lnTo>
                  <a:lnTo>
                    <a:pt x="78656" y="31214"/>
                  </a:lnTo>
                  <a:lnTo>
                    <a:pt x="77603" y="30977"/>
                  </a:lnTo>
                  <a:lnTo>
                    <a:pt x="82246" y="28075"/>
                  </a:lnTo>
                  <a:lnTo>
                    <a:pt x="76700" y="27345"/>
                  </a:lnTo>
                  <a:lnTo>
                    <a:pt x="76700" y="27345"/>
                  </a:lnTo>
                  <a:lnTo>
                    <a:pt x="75023" y="27108"/>
                  </a:lnTo>
                  <a:lnTo>
                    <a:pt x="73368" y="26829"/>
                  </a:lnTo>
                  <a:lnTo>
                    <a:pt x="71713" y="26506"/>
                  </a:lnTo>
                  <a:lnTo>
                    <a:pt x="70058" y="26141"/>
                  </a:lnTo>
                  <a:lnTo>
                    <a:pt x="68424" y="25732"/>
                  </a:lnTo>
                  <a:lnTo>
                    <a:pt x="66812" y="25281"/>
                  </a:lnTo>
                  <a:lnTo>
                    <a:pt x="65199" y="24786"/>
                  </a:lnTo>
                  <a:lnTo>
                    <a:pt x="63587" y="24270"/>
                  </a:lnTo>
                  <a:lnTo>
                    <a:pt x="63587" y="24270"/>
                  </a:lnTo>
                  <a:lnTo>
                    <a:pt x="59116" y="22723"/>
                  </a:lnTo>
                  <a:lnTo>
                    <a:pt x="59116" y="22723"/>
                  </a:lnTo>
                  <a:lnTo>
                    <a:pt x="59137" y="22787"/>
                  </a:lnTo>
                  <a:lnTo>
                    <a:pt x="59137" y="22830"/>
                  </a:lnTo>
                  <a:lnTo>
                    <a:pt x="59051" y="23411"/>
                  </a:lnTo>
                  <a:lnTo>
                    <a:pt x="59051" y="23411"/>
                  </a:lnTo>
                  <a:lnTo>
                    <a:pt x="59030" y="23475"/>
                  </a:lnTo>
                  <a:lnTo>
                    <a:pt x="58965" y="23518"/>
                  </a:lnTo>
                  <a:lnTo>
                    <a:pt x="58922" y="23540"/>
                  </a:lnTo>
                  <a:lnTo>
                    <a:pt x="58858" y="23561"/>
                  </a:lnTo>
                  <a:lnTo>
                    <a:pt x="58858" y="23561"/>
                  </a:lnTo>
                  <a:lnTo>
                    <a:pt x="58772" y="23540"/>
                  </a:lnTo>
                  <a:lnTo>
                    <a:pt x="58342" y="23368"/>
                  </a:lnTo>
                  <a:lnTo>
                    <a:pt x="58342" y="23368"/>
                  </a:lnTo>
                  <a:lnTo>
                    <a:pt x="58299" y="23325"/>
                  </a:lnTo>
                  <a:lnTo>
                    <a:pt x="58256" y="23282"/>
                  </a:lnTo>
                  <a:lnTo>
                    <a:pt x="58234" y="23239"/>
                  </a:lnTo>
                  <a:lnTo>
                    <a:pt x="58234" y="23174"/>
                  </a:lnTo>
                  <a:lnTo>
                    <a:pt x="58299" y="22637"/>
                  </a:lnTo>
                  <a:lnTo>
                    <a:pt x="58299" y="22637"/>
                  </a:lnTo>
                  <a:lnTo>
                    <a:pt x="58299" y="22594"/>
                  </a:lnTo>
                  <a:lnTo>
                    <a:pt x="58342" y="22551"/>
                  </a:lnTo>
                  <a:lnTo>
                    <a:pt x="58363" y="22508"/>
                  </a:lnTo>
                  <a:lnTo>
                    <a:pt x="58428" y="22486"/>
                  </a:lnTo>
                  <a:lnTo>
                    <a:pt x="58428" y="22486"/>
                  </a:lnTo>
                  <a:lnTo>
                    <a:pt x="57998" y="22336"/>
                  </a:lnTo>
                  <a:lnTo>
                    <a:pt x="57998" y="22336"/>
                  </a:lnTo>
                  <a:lnTo>
                    <a:pt x="57998" y="22400"/>
                  </a:lnTo>
                  <a:lnTo>
                    <a:pt x="57912" y="22959"/>
                  </a:lnTo>
                  <a:lnTo>
                    <a:pt x="57912" y="22959"/>
                  </a:lnTo>
                  <a:lnTo>
                    <a:pt x="57891" y="23024"/>
                  </a:lnTo>
                  <a:lnTo>
                    <a:pt x="57848" y="23088"/>
                  </a:lnTo>
                  <a:lnTo>
                    <a:pt x="57783" y="23110"/>
                  </a:lnTo>
                  <a:lnTo>
                    <a:pt x="57719" y="23131"/>
                  </a:lnTo>
                  <a:lnTo>
                    <a:pt x="57719" y="23131"/>
                  </a:lnTo>
                  <a:lnTo>
                    <a:pt x="57633" y="23110"/>
                  </a:lnTo>
                  <a:lnTo>
                    <a:pt x="57203" y="22916"/>
                  </a:lnTo>
                  <a:lnTo>
                    <a:pt x="57203" y="22916"/>
                  </a:lnTo>
                  <a:lnTo>
                    <a:pt x="57160" y="22895"/>
                  </a:lnTo>
                  <a:lnTo>
                    <a:pt x="57117" y="22852"/>
                  </a:lnTo>
                  <a:lnTo>
                    <a:pt x="57095" y="22809"/>
                  </a:lnTo>
                  <a:lnTo>
                    <a:pt x="57095" y="22744"/>
                  </a:lnTo>
                  <a:lnTo>
                    <a:pt x="57160" y="22185"/>
                  </a:lnTo>
                  <a:lnTo>
                    <a:pt x="57160" y="22185"/>
                  </a:lnTo>
                  <a:lnTo>
                    <a:pt x="57181" y="22121"/>
                  </a:lnTo>
                  <a:lnTo>
                    <a:pt x="57224" y="22078"/>
                  </a:lnTo>
                  <a:lnTo>
                    <a:pt x="57224" y="22078"/>
                  </a:lnTo>
                  <a:lnTo>
                    <a:pt x="56859" y="21949"/>
                  </a:lnTo>
                  <a:lnTo>
                    <a:pt x="56859" y="21949"/>
                  </a:lnTo>
                  <a:lnTo>
                    <a:pt x="56859" y="21970"/>
                  </a:lnTo>
                  <a:lnTo>
                    <a:pt x="56773" y="22529"/>
                  </a:lnTo>
                  <a:lnTo>
                    <a:pt x="56773" y="22529"/>
                  </a:lnTo>
                  <a:lnTo>
                    <a:pt x="56751" y="22594"/>
                  </a:lnTo>
                  <a:lnTo>
                    <a:pt x="56708" y="22637"/>
                  </a:lnTo>
                  <a:lnTo>
                    <a:pt x="56644" y="22680"/>
                  </a:lnTo>
                  <a:lnTo>
                    <a:pt x="56579" y="22680"/>
                  </a:lnTo>
                  <a:lnTo>
                    <a:pt x="56579" y="22680"/>
                  </a:lnTo>
                  <a:lnTo>
                    <a:pt x="56515" y="22658"/>
                  </a:lnTo>
                  <a:lnTo>
                    <a:pt x="56063" y="22486"/>
                  </a:lnTo>
                  <a:lnTo>
                    <a:pt x="56063" y="22486"/>
                  </a:lnTo>
                  <a:lnTo>
                    <a:pt x="56020" y="22465"/>
                  </a:lnTo>
                  <a:lnTo>
                    <a:pt x="55977" y="22422"/>
                  </a:lnTo>
                  <a:lnTo>
                    <a:pt x="55956" y="22357"/>
                  </a:lnTo>
                  <a:lnTo>
                    <a:pt x="55956" y="22293"/>
                  </a:lnTo>
                  <a:lnTo>
                    <a:pt x="56020" y="21755"/>
                  </a:lnTo>
                  <a:lnTo>
                    <a:pt x="56020" y="21755"/>
                  </a:lnTo>
                  <a:lnTo>
                    <a:pt x="56063" y="21669"/>
                  </a:lnTo>
                  <a:lnTo>
                    <a:pt x="56063" y="21669"/>
                  </a:lnTo>
                  <a:lnTo>
                    <a:pt x="55719" y="21562"/>
                  </a:lnTo>
                  <a:lnTo>
                    <a:pt x="55633" y="22078"/>
                  </a:lnTo>
                  <a:lnTo>
                    <a:pt x="55633" y="22078"/>
                  </a:lnTo>
                  <a:lnTo>
                    <a:pt x="55612" y="22142"/>
                  </a:lnTo>
                  <a:lnTo>
                    <a:pt x="55569" y="22207"/>
                  </a:lnTo>
                  <a:lnTo>
                    <a:pt x="55504" y="22228"/>
                  </a:lnTo>
                  <a:lnTo>
                    <a:pt x="55440" y="22250"/>
                  </a:lnTo>
                  <a:lnTo>
                    <a:pt x="55440" y="22250"/>
                  </a:lnTo>
                  <a:lnTo>
                    <a:pt x="55375" y="22228"/>
                  </a:lnTo>
                  <a:lnTo>
                    <a:pt x="54924" y="22056"/>
                  </a:lnTo>
                  <a:lnTo>
                    <a:pt x="54924" y="22056"/>
                  </a:lnTo>
                  <a:lnTo>
                    <a:pt x="54881" y="22013"/>
                  </a:lnTo>
                  <a:lnTo>
                    <a:pt x="54838" y="21970"/>
                  </a:lnTo>
                  <a:lnTo>
                    <a:pt x="54817" y="21927"/>
                  </a:lnTo>
                  <a:lnTo>
                    <a:pt x="54817" y="21863"/>
                  </a:lnTo>
                  <a:lnTo>
                    <a:pt x="54881" y="21325"/>
                  </a:lnTo>
                  <a:lnTo>
                    <a:pt x="54881" y="21325"/>
                  </a:lnTo>
                  <a:lnTo>
                    <a:pt x="54903" y="21261"/>
                  </a:lnTo>
                  <a:lnTo>
                    <a:pt x="54903" y="21261"/>
                  </a:lnTo>
                  <a:lnTo>
                    <a:pt x="54580" y="21153"/>
                  </a:lnTo>
                  <a:lnTo>
                    <a:pt x="54494" y="21648"/>
                  </a:lnTo>
                  <a:lnTo>
                    <a:pt x="54494" y="21648"/>
                  </a:lnTo>
                  <a:lnTo>
                    <a:pt x="54473" y="21712"/>
                  </a:lnTo>
                  <a:lnTo>
                    <a:pt x="54430" y="21755"/>
                  </a:lnTo>
                  <a:lnTo>
                    <a:pt x="54365" y="21798"/>
                  </a:lnTo>
                  <a:lnTo>
                    <a:pt x="54301" y="21798"/>
                  </a:lnTo>
                  <a:lnTo>
                    <a:pt x="54301" y="21798"/>
                  </a:lnTo>
                  <a:lnTo>
                    <a:pt x="54236" y="21798"/>
                  </a:lnTo>
                  <a:lnTo>
                    <a:pt x="53785" y="21605"/>
                  </a:lnTo>
                  <a:lnTo>
                    <a:pt x="53785" y="21605"/>
                  </a:lnTo>
                  <a:lnTo>
                    <a:pt x="53742" y="21583"/>
                  </a:lnTo>
                  <a:lnTo>
                    <a:pt x="53699" y="21540"/>
                  </a:lnTo>
                  <a:lnTo>
                    <a:pt x="53677" y="21476"/>
                  </a:lnTo>
                  <a:lnTo>
                    <a:pt x="53677" y="21433"/>
                  </a:lnTo>
                  <a:lnTo>
                    <a:pt x="53742" y="20874"/>
                  </a:lnTo>
                  <a:lnTo>
                    <a:pt x="53742" y="20874"/>
                  </a:lnTo>
                  <a:lnTo>
                    <a:pt x="53742" y="20874"/>
                  </a:lnTo>
                  <a:lnTo>
                    <a:pt x="53742" y="20874"/>
                  </a:lnTo>
                  <a:lnTo>
                    <a:pt x="53441" y="20767"/>
                  </a:lnTo>
                  <a:lnTo>
                    <a:pt x="53355" y="21218"/>
                  </a:lnTo>
                  <a:lnTo>
                    <a:pt x="53355" y="21218"/>
                  </a:lnTo>
                  <a:lnTo>
                    <a:pt x="53333" y="21261"/>
                  </a:lnTo>
                  <a:lnTo>
                    <a:pt x="53290" y="21325"/>
                  </a:lnTo>
                  <a:lnTo>
                    <a:pt x="53226" y="21347"/>
                  </a:lnTo>
                  <a:lnTo>
                    <a:pt x="53161" y="21368"/>
                  </a:lnTo>
                  <a:lnTo>
                    <a:pt x="53161" y="21368"/>
                  </a:lnTo>
                  <a:lnTo>
                    <a:pt x="53097" y="21347"/>
                  </a:lnTo>
                  <a:lnTo>
                    <a:pt x="52645" y="21175"/>
                  </a:lnTo>
                  <a:lnTo>
                    <a:pt x="52645" y="21175"/>
                  </a:lnTo>
                  <a:lnTo>
                    <a:pt x="52602" y="21132"/>
                  </a:lnTo>
                  <a:lnTo>
                    <a:pt x="52559" y="21089"/>
                  </a:lnTo>
                  <a:lnTo>
                    <a:pt x="52538" y="21046"/>
                  </a:lnTo>
                  <a:lnTo>
                    <a:pt x="52538" y="20981"/>
                  </a:lnTo>
                  <a:lnTo>
                    <a:pt x="52602" y="20487"/>
                  </a:lnTo>
                  <a:lnTo>
                    <a:pt x="52602" y="20487"/>
                  </a:lnTo>
                  <a:lnTo>
                    <a:pt x="52280" y="20380"/>
                  </a:lnTo>
                  <a:lnTo>
                    <a:pt x="52215" y="20767"/>
                  </a:lnTo>
                  <a:lnTo>
                    <a:pt x="52215" y="20767"/>
                  </a:lnTo>
                  <a:lnTo>
                    <a:pt x="52194" y="20831"/>
                  </a:lnTo>
                  <a:lnTo>
                    <a:pt x="52151" y="20874"/>
                  </a:lnTo>
                  <a:lnTo>
                    <a:pt x="52086" y="20917"/>
                  </a:lnTo>
                  <a:lnTo>
                    <a:pt x="52022" y="20917"/>
                  </a:lnTo>
                  <a:lnTo>
                    <a:pt x="52022" y="20917"/>
                  </a:lnTo>
                  <a:lnTo>
                    <a:pt x="51957" y="20917"/>
                  </a:lnTo>
                  <a:lnTo>
                    <a:pt x="51506" y="20724"/>
                  </a:lnTo>
                  <a:lnTo>
                    <a:pt x="51506" y="20724"/>
                  </a:lnTo>
                  <a:lnTo>
                    <a:pt x="51463" y="20702"/>
                  </a:lnTo>
                  <a:lnTo>
                    <a:pt x="51420" y="20659"/>
                  </a:lnTo>
                  <a:lnTo>
                    <a:pt x="51420" y="20595"/>
                  </a:lnTo>
                  <a:lnTo>
                    <a:pt x="51420" y="20552"/>
                  </a:lnTo>
                  <a:lnTo>
                    <a:pt x="51463" y="20079"/>
                  </a:lnTo>
                  <a:lnTo>
                    <a:pt x="51463" y="20079"/>
                  </a:lnTo>
                  <a:lnTo>
                    <a:pt x="51141" y="19971"/>
                  </a:lnTo>
                  <a:lnTo>
                    <a:pt x="51076" y="20337"/>
                  </a:lnTo>
                  <a:lnTo>
                    <a:pt x="51076" y="20337"/>
                  </a:lnTo>
                  <a:lnTo>
                    <a:pt x="51055" y="20401"/>
                  </a:lnTo>
                  <a:lnTo>
                    <a:pt x="51012" y="20444"/>
                  </a:lnTo>
                  <a:lnTo>
                    <a:pt x="50969" y="20466"/>
                  </a:lnTo>
                  <a:lnTo>
                    <a:pt x="50883" y="20487"/>
                  </a:lnTo>
                  <a:lnTo>
                    <a:pt x="50883" y="20487"/>
                  </a:lnTo>
                  <a:lnTo>
                    <a:pt x="50818" y="20466"/>
                  </a:lnTo>
                  <a:lnTo>
                    <a:pt x="50388" y="20294"/>
                  </a:lnTo>
                  <a:lnTo>
                    <a:pt x="50388" y="20294"/>
                  </a:lnTo>
                  <a:lnTo>
                    <a:pt x="50324" y="20251"/>
                  </a:lnTo>
                  <a:lnTo>
                    <a:pt x="50302" y="20208"/>
                  </a:lnTo>
                  <a:lnTo>
                    <a:pt x="50281" y="20165"/>
                  </a:lnTo>
                  <a:lnTo>
                    <a:pt x="50281" y="20100"/>
                  </a:lnTo>
                  <a:lnTo>
                    <a:pt x="50324" y="19692"/>
                  </a:lnTo>
                  <a:lnTo>
                    <a:pt x="50324" y="19692"/>
                  </a:lnTo>
                  <a:lnTo>
                    <a:pt x="50001" y="19584"/>
                  </a:lnTo>
                  <a:lnTo>
                    <a:pt x="49937" y="19885"/>
                  </a:lnTo>
                  <a:lnTo>
                    <a:pt x="49937" y="19885"/>
                  </a:lnTo>
                  <a:lnTo>
                    <a:pt x="49915" y="19950"/>
                  </a:lnTo>
                  <a:lnTo>
                    <a:pt x="49872" y="20014"/>
                  </a:lnTo>
                  <a:lnTo>
                    <a:pt x="49829" y="20036"/>
                  </a:lnTo>
                  <a:lnTo>
                    <a:pt x="49765" y="20057"/>
                  </a:lnTo>
                  <a:lnTo>
                    <a:pt x="49765" y="20057"/>
                  </a:lnTo>
                  <a:lnTo>
                    <a:pt x="49679" y="20036"/>
                  </a:lnTo>
                  <a:lnTo>
                    <a:pt x="49249" y="19842"/>
                  </a:lnTo>
                  <a:lnTo>
                    <a:pt x="49249" y="19842"/>
                  </a:lnTo>
                  <a:lnTo>
                    <a:pt x="49184" y="19821"/>
                  </a:lnTo>
                  <a:lnTo>
                    <a:pt x="49163" y="19778"/>
                  </a:lnTo>
                  <a:lnTo>
                    <a:pt x="49141" y="19735"/>
                  </a:lnTo>
                  <a:lnTo>
                    <a:pt x="49141" y="19670"/>
                  </a:lnTo>
                  <a:lnTo>
                    <a:pt x="49184" y="19305"/>
                  </a:lnTo>
                  <a:lnTo>
                    <a:pt x="49184" y="19305"/>
                  </a:lnTo>
                  <a:lnTo>
                    <a:pt x="48862" y="19197"/>
                  </a:lnTo>
                  <a:lnTo>
                    <a:pt x="48819" y="19455"/>
                  </a:lnTo>
                  <a:lnTo>
                    <a:pt x="48819" y="19455"/>
                  </a:lnTo>
                  <a:lnTo>
                    <a:pt x="48776" y="19520"/>
                  </a:lnTo>
                  <a:lnTo>
                    <a:pt x="48733" y="19563"/>
                  </a:lnTo>
                  <a:lnTo>
                    <a:pt x="48690" y="19606"/>
                  </a:lnTo>
                  <a:lnTo>
                    <a:pt x="48625" y="19606"/>
                  </a:lnTo>
                  <a:lnTo>
                    <a:pt x="48625" y="19606"/>
                  </a:lnTo>
                  <a:lnTo>
                    <a:pt x="48539" y="19584"/>
                  </a:lnTo>
                  <a:lnTo>
                    <a:pt x="48110" y="19412"/>
                  </a:lnTo>
                  <a:lnTo>
                    <a:pt x="48110" y="19412"/>
                  </a:lnTo>
                  <a:lnTo>
                    <a:pt x="48045" y="19391"/>
                  </a:lnTo>
                  <a:lnTo>
                    <a:pt x="48024" y="19348"/>
                  </a:lnTo>
                  <a:lnTo>
                    <a:pt x="48002" y="19283"/>
                  </a:lnTo>
                  <a:lnTo>
                    <a:pt x="48002" y="19219"/>
                  </a:lnTo>
                  <a:lnTo>
                    <a:pt x="48024" y="18918"/>
                  </a:lnTo>
                  <a:lnTo>
                    <a:pt x="48024" y="18918"/>
                  </a:lnTo>
                  <a:lnTo>
                    <a:pt x="46024" y="18208"/>
                  </a:lnTo>
                  <a:lnTo>
                    <a:pt x="46024" y="18208"/>
                  </a:lnTo>
                  <a:lnTo>
                    <a:pt x="45938" y="18187"/>
                  </a:lnTo>
                  <a:lnTo>
                    <a:pt x="45938" y="18187"/>
                  </a:lnTo>
                  <a:lnTo>
                    <a:pt x="45938" y="18187"/>
                  </a:lnTo>
                  <a:lnTo>
                    <a:pt x="43079" y="17198"/>
                  </a:lnTo>
                  <a:lnTo>
                    <a:pt x="43015" y="17521"/>
                  </a:lnTo>
                  <a:lnTo>
                    <a:pt x="43015" y="17521"/>
                  </a:lnTo>
                  <a:lnTo>
                    <a:pt x="42993" y="17585"/>
                  </a:lnTo>
                  <a:lnTo>
                    <a:pt x="42950" y="17628"/>
                  </a:lnTo>
                  <a:lnTo>
                    <a:pt x="42886" y="17671"/>
                  </a:lnTo>
                  <a:lnTo>
                    <a:pt x="42821" y="17671"/>
                  </a:lnTo>
                  <a:lnTo>
                    <a:pt x="42821" y="17671"/>
                  </a:lnTo>
                  <a:lnTo>
                    <a:pt x="42757" y="17671"/>
                  </a:lnTo>
                  <a:lnTo>
                    <a:pt x="42327" y="17478"/>
                  </a:lnTo>
                  <a:lnTo>
                    <a:pt x="42327" y="17478"/>
                  </a:lnTo>
                  <a:lnTo>
                    <a:pt x="42262" y="17456"/>
                  </a:lnTo>
                  <a:lnTo>
                    <a:pt x="42241" y="17413"/>
                  </a:lnTo>
                  <a:lnTo>
                    <a:pt x="42219" y="17349"/>
                  </a:lnTo>
                  <a:lnTo>
                    <a:pt x="42219" y="17306"/>
                  </a:lnTo>
                  <a:lnTo>
                    <a:pt x="42262" y="16919"/>
                  </a:lnTo>
                  <a:lnTo>
                    <a:pt x="42262" y="16919"/>
                  </a:lnTo>
                  <a:lnTo>
                    <a:pt x="41940" y="16811"/>
                  </a:lnTo>
                  <a:lnTo>
                    <a:pt x="41876" y="17091"/>
                  </a:lnTo>
                  <a:lnTo>
                    <a:pt x="41876" y="17091"/>
                  </a:lnTo>
                  <a:lnTo>
                    <a:pt x="41854" y="17155"/>
                  </a:lnTo>
                  <a:lnTo>
                    <a:pt x="41811" y="17198"/>
                  </a:lnTo>
                  <a:lnTo>
                    <a:pt x="41768" y="17220"/>
                  </a:lnTo>
                  <a:lnTo>
                    <a:pt x="41704" y="17241"/>
                  </a:lnTo>
                  <a:lnTo>
                    <a:pt x="41704" y="17241"/>
                  </a:lnTo>
                  <a:lnTo>
                    <a:pt x="41618" y="17220"/>
                  </a:lnTo>
                  <a:lnTo>
                    <a:pt x="41188" y="17048"/>
                  </a:lnTo>
                  <a:lnTo>
                    <a:pt x="41188" y="17048"/>
                  </a:lnTo>
                  <a:lnTo>
                    <a:pt x="41123" y="17005"/>
                  </a:lnTo>
                  <a:lnTo>
                    <a:pt x="41102" y="16962"/>
                  </a:lnTo>
                  <a:lnTo>
                    <a:pt x="41080" y="16919"/>
                  </a:lnTo>
                  <a:lnTo>
                    <a:pt x="41080" y="16854"/>
                  </a:lnTo>
                  <a:lnTo>
                    <a:pt x="41102" y="16532"/>
                  </a:lnTo>
                  <a:lnTo>
                    <a:pt x="41102" y="16532"/>
                  </a:lnTo>
                  <a:lnTo>
                    <a:pt x="40779" y="16403"/>
                  </a:lnTo>
                  <a:lnTo>
                    <a:pt x="40758" y="16639"/>
                  </a:lnTo>
                  <a:lnTo>
                    <a:pt x="40758" y="16639"/>
                  </a:lnTo>
                  <a:lnTo>
                    <a:pt x="40715" y="16704"/>
                  </a:lnTo>
                  <a:lnTo>
                    <a:pt x="40672" y="16768"/>
                  </a:lnTo>
                  <a:lnTo>
                    <a:pt x="40629" y="16790"/>
                  </a:lnTo>
                  <a:lnTo>
                    <a:pt x="40564" y="16811"/>
                  </a:lnTo>
                  <a:lnTo>
                    <a:pt x="40564" y="16811"/>
                  </a:lnTo>
                  <a:lnTo>
                    <a:pt x="40478" y="16790"/>
                  </a:lnTo>
                  <a:lnTo>
                    <a:pt x="40048" y="16596"/>
                  </a:lnTo>
                  <a:lnTo>
                    <a:pt x="40048" y="16596"/>
                  </a:lnTo>
                  <a:lnTo>
                    <a:pt x="39984" y="16575"/>
                  </a:lnTo>
                  <a:lnTo>
                    <a:pt x="39962" y="16532"/>
                  </a:lnTo>
                  <a:lnTo>
                    <a:pt x="39941" y="16489"/>
                  </a:lnTo>
                  <a:lnTo>
                    <a:pt x="39941" y="16424"/>
                  </a:lnTo>
                  <a:lnTo>
                    <a:pt x="39962" y="16123"/>
                  </a:lnTo>
                  <a:lnTo>
                    <a:pt x="39962" y="16123"/>
                  </a:lnTo>
                  <a:lnTo>
                    <a:pt x="39640" y="16016"/>
                  </a:lnTo>
                  <a:lnTo>
                    <a:pt x="39618" y="16209"/>
                  </a:lnTo>
                  <a:lnTo>
                    <a:pt x="39618" y="16209"/>
                  </a:lnTo>
                  <a:lnTo>
                    <a:pt x="39597" y="16274"/>
                  </a:lnTo>
                  <a:lnTo>
                    <a:pt x="39532" y="16317"/>
                  </a:lnTo>
                  <a:lnTo>
                    <a:pt x="39489" y="16360"/>
                  </a:lnTo>
                  <a:lnTo>
                    <a:pt x="39425" y="16360"/>
                  </a:lnTo>
                  <a:lnTo>
                    <a:pt x="39425" y="16360"/>
                  </a:lnTo>
                  <a:lnTo>
                    <a:pt x="39339" y="16338"/>
                  </a:lnTo>
                  <a:lnTo>
                    <a:pt x="38909" y="16166"/>
                  </a:lnTo>
                  <a:lnTo>
                    <a:pt x="38909" y="16166"/>
                  </a:lnTo>
                  <a:lnTo>
                    <a:pt x="38866" y="16145"/>
                  </a:lnTo>
                  <a:lnTo>
                    <a:pt x="38823" y="16102"/>
                  </a:lnTo>
                  <a:lnTo>
                    <a:pt x="38802" y="16037"/>
                  </a:lnTo>
                  <a:lnTo>
                    <a:pt x="38802" y="15973"/>
                  </a:lnTo>
                  <a:lnTo>
                    <a:pt x="38823" y="15736"/>
                  </a:lnTo>
                  <a:lnTo>
                    <a:pt x="38823" y="15736"/>
                  </a:lnTo>
                  <a:lnTo>
                    <a:pt x="38501" y="15629"/>
                  </a:lnTo>
                  <a:lnTo>
                    <a:pt x="38479" y="15758"/>
                  </a:lnTo>
                  <a:lnTo>
                    <a:pt x="38479" y="15758"/>
                  </a:lnTo>
                  <a:lnTo>
                    <a:pt x="38458" y="15822"/>
                  </a:lnTo>
                  <a:lnTo>
                    <a:pt x="38415" y="15887"/>
                  </a:lnTo>
                  <a:lnTo>
                    <a:pt x="38350" y="15908"/>
                  </a:lnTo>
                  <a:lnTo>
                    <a:pt x="38286" y="15930"/>
                  </a:lnTo>
                  <a:lnTo>
                    <a:pt x="38286" y="15930"/>
                  </a:lnTo>
                  <a:lnTo>
                    <a:pt x="38221" y="15908"/>
                  </a:lnTo>
                  <a:lnTo>
                    <a:pt x="37770" y="15736"/>
                  </a:lnTo>
                  <a:lnTo>
                    <a:pt x="37770" y="15736"/>
                  </a:lnTo>
                  <a:lnTo>
                    <a:pt x="37727" y="15693"/>
                  </a:lnTo>
                  <a:lnTo>
                    <a:pt x="37684" y="15650"/>
                  </a:lnTo>
                  <a:lnTo>
                    <a:pt x="37662" y="15607"/>
                  </a:lnTo>
                  <a:lnTo>
                    <a:pt x="37662" y="15543"/>
                  </a:lnTo>
                  <a:lnTo>
                    <a:pt x="37684" y="15349"/>
                  </a:lnTo>
                  <a:lnTo>
                    <a:pt x="37684" y="15349"/>
                  </a:lnTo>
                  <a:lnTo>
                    <a:pt x="37361" y="15220"/>
                  </a:lnTo>
                  <a:lnTo>
                    <a:pt x="37340" y="15328"/>
                  </a:lnTo>
                  <a:lnTo>
                    <a:pt x="37340" y="15328"/>
                  </a:lnTo>
                  <a:lnTo>
                    <a:pt x="37318" y="15392"/>
                  </a:lnTo>
                  <a:lnTo>
                    <a:pt x="37275" y="15435"/>
                  </a:lnTo>
                  <a:lnTo>
                    <a:pt x="37211" y="15478"/>
                  </a:lnTo>
                  <a:lnTo>
                    <a:pt x="37146" y="15478"/>
                  </a:lnTo>
                  <a:lnTo>
                    <a:pt x="37146" y="15478"/>
                  </a:lnTo>
                  <a:lnTo>
                    <a:pt x="37082" y="15478"/>
                  </a:lnTo>
                  <a:lnTo>
                    <a:pt x="36630" y="15285"/>
                  </a:lnTo>
                  <a:lnTo>
                    <a:pt x="36630" y="15285"/>
                  </a:lnTo>
                  <a:lnTo>
                    <a:pt x="36587" y="15263"/>
                  </a:lnTo>
                  <a:lnTo>
                    <a:pt x="36544" y="15220"/>
                  </a:lnTo>
                  <a:lnTo>
                    <a:pt x="36523" y="15156"/>
                  </a:lnTo>
                  <a:lnTo>
                    <a:pt x="36523" y="15113"/>
                  </a:lnTo>
                  <a:lnTo>
                    <a:pt x="36544" y="14941"/>
                  </a:lnTo>
                  <a:lnTo>
                    <a:pt x="36544" y="14941"/>
                  </a:lnTo>
                  <a:lnTo>
                    <a:pt x="36200" y="14833"/>
                  </a:lnTo>
                  <a:lnTo>
                    <a:pt x="36200" y="14876"/>
                  </a:lnTo>
                  <a:lnTo>
                    <a:pt x="36200" y="14876"/>
                  </a:lnTo>
                  <a:lnTo>
                    <a:pt x="36179" y="14941"/>
                  </a:lnTo>
                  <a:lnTo>
                    <a:pt x="36136" y="15005"/>
                  </a:lnTo>
                  <a:lnTo>
                    <a:pt x="36071" y="15027"/>
                  </a:lnTo>
                  <a:lnTo>
                    <a:pt x="36007" y="15048"/>
                  </a:lnTo>
                  <a:lnTo>
                    <a:pt x="36007" y="15048"/>
                  </a:lnTo>
                  <a:lnTo>
                    <a:pt x="35942" y="15027"/>
                  </a:lnTo>
                  <a:lnTo>
                    <a:pt x="35491" y="14855"/>
                  </a:lnTo>
                  <a:lnTo>
                    <a:pt x="35491" y="14855"/>
                  </a:lnTo>
                  <a:lnTo>
                    <a:pt x="35448" y="14812"/>
                  </a:lnTo>
                  <a:lnTo>
                    <a:pt x="35405" y="14769"/>
                  </a:lnTo>
                  <a:lnTo>
                    <a:pt x="35384" y="14726"/>
                  </a:lnTo>
                  <a:lnTo>
                    <a:pt x="35384" y="14661"/>
                  </a:lnTo>
                  <a:lnTo>
                    <a:pt x="35405" y="14554"/>
                  </a:lnTo>
                  <a:lnTo>
                    <a:pt x="35405" y="14554"/>
                  </a:lnTo>
                  <a:lnTo>
                    <a:pt x="35061" y="14446"/>
                  </a:lnTo>
                  <a:lnTo>
                    <a:pt x="35061" y="14446"/>
                  </a:lnTo>
                  <a:lnTo>
                    <a:pt x="35061" y="14446"/>
                  </a:lnTo>
                  <a:lnTo>
                    <a:pt x="35040" y="14511"/>
                  </a:lnTo>
                  <a:lnTo>
                    <a:pt x="34997" y="14554"/>
                  </a:lnTo>
                  <a:lnTo>
                    <a:pt x="34932" y="14597"/>
                  </a:lnTo>
                  <a:lnTo>
                    <a:pt x="34868" y="14597"/>
                  </a:lnTo>
                  <a:lnTo>
                    <a:pt x="34868" y="14597"/>
                  </a:lnTo>
                  <a:lnTo>
                    <a:pt x="34803" y="14597"/>
                  </a:lnTo>
                  <a:lnTo>
                    <a:pt x="34352" y="14403"/>
                  </a:lnTo>
                  <a:lnTo>
                    <a:pt x="34352" y="14403"/>
                  </a:lnTo>
                  <a:lnTo>
                    <a:pt x="34309" y="14382"/>
                  </a:lnTo>
                  <a:lnTo>
                    <a:pt x="34266" y="14339"/>
                  </a:lnTo>
                  <a:lnTo>
                    <a:pt x="34244" y="14275"/>
                  </a:lnTo>
                  <a:lnTo>
                    <a:pt x="34244" y="14232"/>
                  </a:lnTo>
                  <a:lnTo>
                    <a:pt x="34266" y="14167"/>
                  </a:lnTo>
                  <a:lnTo>
                    <a:pt x="34266" y="14167"/>
                  </a:lnTo>
                  <a:lnTo>
                    <a:pt x="33922" y="14038"/>
                  </a:lnTo>
                  <a:lnTo>
                    <a:pt x="33922" y="14038"/>
                  </a:lnTo>
                  <a:lnTo>
                    <a:pt x="33879" y="14103"/>
                  </a:lnTo>
                  <a:lnTo>
                    <a:pt x="33836" y="14124"/>
                  </a:lnTo>
                  <a:lnTo>
                    <a:pt x="33793" y="14167"/>
                  </a:lnTo>
                  <a:lnTo>
                    <a:pt x="33728" y="14167"/>
                  </a:lnTo>
                  <a:lnTo>
                    <a:pt x="33728" y="14167"/>
                  </a:lnTo>
                  <a:lnTo>
                    <a:pt x="33664" y="14146"/>
                  </a:lnTo>
                  <a:lnTo>
                    <a:pt x="33212" y="13974"/>
                  </a:lnTo>
                  <a:lnTo>
                    <a:pt x="33212" y="13974"/>
                  </a:lnTo>
                  <a:lnTo>
                    <a:pt x="33169" y="13931"/>
                  </a:lnTo>
                  <a:lnTo>
                    <a:pt x="33126" y="13888"/>
                  </a:lnTo>
                  <a:lnTo>
                    <a:pt x="33105" y="13845"/>
                  </a:lnTo>
                  <a:lnTo>
                    <a:pt x="33105" y="13780"/>
                  </a:lnTo>
                  <a:lnTo>
                    <a:pt x="33126" y="13759"/>
                  </a:lnTo>
                  <a:lnTo>
                    <a:pt x="33126" y="13759"/>
                  </a:lnTo>
                  <a:lnTo>
                    <a:pt x="32761" y="13651"/>
                  </a:lnTo>
                  <a:lnTo>
                    <a:pt x="32761" y="13651"/>
                  </a:lnTo>
                  <a:lnTo>
                    <a:pt x="32696" y="13694"/>
                  </a:lnTo>
                  <a:lnTo>
                    <a:pt x="32589" y="13737"/>
                  </a:lnTo>
                  <a:lnTo>
                    <a:pt x="32589" y="13737"/>
                  </a:lnTo>
                  <a:lnTo>
                    <a:pt x="32524" y="13716"/>
                  </a:lnTo>
                  <a:lnTo>
                    <a:pt x="32073" y="13522"/>
                  </a:lnTo>
                  <a:lnTo>
                    <a:pt x="32073" y="13522"/>
                  </a:lnTo>
                  <a:lnTo>
                    <a:pt x="32030" y="13501"/>
                  </a:lnTo>
                  <a:lnTo>
                    <a:pt x="32009" y="13458"/>
                  </a:lnTo>
                  <a:lnTo>
                    <a:pt x="31987" y="13415"/>
                  </a:lnTo>
                  <a:lnTo>
                    <a:pt x="31966" y="13372"/>
                  </a:lnTo>
                  <a:lnTo>
                    <a:pt x="31966" y="13372"/>
                  </a:lnTo>
                  <a:lnTo>
                    <a:pt x="31579" y="13243"/>
                  </a:lnTo>
                  <a:lnTo>
                    <a:pt x="31579" y="13243"/>
                  </a:lnTo>
                  <a:lnTo>
                    <a:pt x="31536" y="13286"/>
                  </a:lnTo>
                  <a:lnTo>
                    <a:pt x="31450" y="13286"/>
                  </a:lnTo>
                  <a:lnTo>
                    <a:pt x="31450" y="13286"/>
                  </a:lnTo>
                  <a:lnTo>
                    <a:pt x="31385" y="13264"/>
                  </a:lnTo>
                  <a:lnTo>
                    <a:pt x="30955" y="13092"/>
                  </a:lnTo>
                  <a:lnTo>
                    <a:pt x="30955" y="13092"/>
                  </a:lnTo>
                  <a:lnTo>
                    <a:pt x="30891" y="13049"/>
                  </a:lnTo>
                  <a:lnTo>
                    <a:pt x="30848" y="12985"/>
                  </a:lnTo>
                  <a:lnTo>
                    <a:pt x="30848" y="12985"/>
                  </a:lnTo>
                  <a:lnTo>
                    <a:pt x="30396" y="12834"/>
                  </a:lnTo>
                  <a:lnTo>
                    <a:pt x="30396" y="12834"/>
                  </a:lnTo>
                  <a:lnTo>
                    <a:pt x="30332" y="12856"/>
                  </a:lnTo>
                  <a:lnTo>
                    <a:pt x="30332" y="12856"/>
                  </a:lnTo>
                  <a:lnTo>
                    <a:pt x="30246" y="12834"/>
                  </a:lnTo>
                  <a:lnTo>
                    <a:pt x="29816" y="12662"/>
                  </a:lnTo>
                  <a:lnTo>
                    <a:pt x="29816" y="12662"/>
                  </a:lnTo>
                  <a:lnTo>
                    <a:pt x="29730" y="12598"/>
                  </a:lnTo>
                  <a:lnTo>
                    <a:pt x="29730" y="12598"/>
                  </a:lnTo>
                  <a:lnTo>
                    <a:pt x="29171" y="12404"/>
                  </a:lnTo>
                  <a:lnTo>
                    <a:pt x="29171" y="12404"/>
                  </a:lnTo>
                  <a:lnTo>
                    <a:pt x="29107" y="12404"/>
                  </a:lnTo>
                  <a:lnTo>
                    <a:pt x="28978" y="12340"/>
                  </a:lnTo>
                  <a:lnTo>
                    <a:pt x="28978" y="12340"/>
                  </a:lnTo>
                  <a:lnTo>
                    <a:pt x="24399" y="10771"/>
                  </a:lnTo>
                  <a:lnTo>
                    <a:pt x="24356" y="11093"/>
                  </a:lnTo>
                  <a:lnTo>
                    <a:pt x="24356" y="11093"/>
                  </a:lnTo>
                  <a:lnTo>
                    <a:pt x="24334" y="11157"/>
                  </a:lnTo>
                  <a:lnTo>
                    <a:pt x="24291" y="11222"/>
                  </a:lnTo>
                  <a:lnTo>
                    <a:pt x="24227" y="11243"/>
                  </a:lnTo>
                  <a:lnTo>
                    <a:pt x="24162" y="11265"/>
                  </a:lnTo>
                  <a:lnTo>
                    <a:pt x="24162" y="11265"/>
                  </a:lnTo>
                  <a:lnTo>
                    <a:pt x="24098" y="11243"/>
                  </a:lnTo>
                  <a:lnTo>
                    <a:pt x="23646" y="11071"/>
                  </a:lnTo>
                  <a:lnTo>
                    <a:pt x="23646" y="11071"/>
                  </a:lnTo>
                  <a:lnTo>
                    <a:pt x="23603" y="11029"/>
                  </a:lnTo>
                  <a:lnTo>
                    <a:pt x="23560" y="10986"/>
                  </a:lnTo>
                  <a:lnTo>
                    <a:pt x="23539" y="10943"/>
                  </a:lnTo>
                  <a:lnTo>
                    <a:pt x="23539" y="10878"/>
                  </a:lnTo>
                  <a:lnTo>
                    <a:pt x="23582" y="10470"/>
                  </a:lnTo>
                  <a:lnTo>
                    <a:pt x="23582" y="10470"/>
                  </a:lnTo>
                  <a:lnTo>
                    <a:pt x="23259" y="10362"/>
                  </a:lnTo>
                  <a:lnTo>
                    <a:pt x="23216" y="10663"/>
                  </a:lnTo>
                  <a:lnTo>
                    <a:pt x="23216" y="10663"/>
                  </a:lnTo>
                  <a:lnTo>
                    <a:pt x="23195" y="10728"/>
                  </a:lnTo>
                  <a:lnTo>
                    <a:pt x="23152" y="10771"/>
                  </a:lnTo>
                  <a:lnTo>
                    <a:pt x="23087" y="10814"/>
                  </a:lnTo>
                  <a:lnTo>
                    <a:pt x="23023" y="10814"/>
                  </a:lnTo>
                  <a:lnTo>
                    <a:pt x="23023" y="10814"/>
                  </a:lnTo>
                  <a:lnTo>
                    <a:pt x="22958" y="10814"/>
                  </a:lnTo>
                  <a:lnTo>
                    <a:pt x="22507" y="10620"/>
                  </a:lnTo>
                  <a:lnTo>
                    <a:pt x="22507" y="10620"/>
                  </a:lnTo>
                  <a:lnTo>
                    <a:pt x="22464" y="10599"/>
                  </a:lnTo>
                  <a:lnTo>
                    <a:pt x="22421" y="10556"/>
                  </a:lnTo>
                  <a:lnTo>
                    <a:pt x="22400" y="10491"/>
                  </a:lnTo>
                  <a:lnTo>
                    <a:pt x="22400" y="10448"/>
                  </a:lnTo>
                  <a:lnTo>
                    <a:pt x="22443" y="10083"/>
                  </a:lnTo>
                  <a:lnTo>
                    <a:pt x="22443" y="10083"/>
                  </a:lnTo>
                  <a:lnTo>
                    <a:pt x="22120" y="9975"/>
                  </a:lnTo>
                  <a:lnTo>
                    <a:pt x="22077" y="10233"/>
                  </a:lnTo>
                  <a:lnTo>
                    <a:pt x="22077" y="10233"/>
                  </a:lnTo>
                  <a:lnTo>
                    <a:pt x="22056" y="10298"/>
                  </a:lnTo>
                  <a:lnTo>
                    <a:pt x="22013" y="10341"/>
                  </a:lnTo>
                  <a:lnTo>
                    <a:pt x="21948" y="10362"/>
                  </a:lnTo>
                  <a:lnTo>
                    <a:pt x="21884" y="10384"/>
                  </a:lnTo>
                  <a:lnTo>
                    <a:pt x="21884" y="10384"/>
                  </a:lnTo>
                  <a:lnTo>
                    <a:pt x="21819" y="10362"/>
                  </a:lnTo>
                  <a:lnTo>
                    <a:pt x="21368" y="10190"/>
                  </a:lnTo>
                  <a:lnTo>
                    <a:pt x="21368" y="10190"/>
                  </a:lnTo>
                  <a:lnTo>
                    <a:pt x="21325" y="10147"/>
                  </a:lnTo>
                  <a:lnTo>
                    <a:pt x="21282" y="10104"/>
                  </a:lnTo>
                  <a:lnTo>
                    <a:pt x="21260" y="10061"/>
                  </a:lnTo>
                  <a:lnTo>
                    <a:pt x="21260" y="9997"/>
                  </a:lnTo>
                  <a:lnTo>
                    <a:pt x="21303" y="9696"/>
                  </a:lnTo>
                  <a:lnTo>
                    <a:pt x="21303" y="9696"/>
                  </a:lnTo>
                  <a:lnTo>
                    <a:pt x="20981" y="9588"/>
                  </a:lnTo>
                  <a:lnTo>
                    <a:pt x="20938" y="9782"/>
                  </a:lnTo>
                  <a:lnTo>
                    <a:pt x="20938" y="9782"/>
                  </a:lnTo>
                  <a:lnTo>
                    <a:pt x="20916" y="9846"/>
                  </a:lnTo>
                  <a:lnTo>
                    <a:pt x="20873" y="9889"/>
                  </a:lnTo>
                  <a:lnTo>
                    <a:pt x="20809" y="9932"/>
                  </a:lnTo>
                  <a:lnTo>
                    <a:pt x="20744" y="9932"/>
                  </a:lnTo>
                  <a:lnTo>
                    <a:pt x="20744" y="9932"/>
                  </a:lnTo>
                  <a:lnTo>
                    <a:pt x="20680" y="9932"/>
                  </a:lnTo>
                  <a:lnTo>
                    <a:pt x="20228" y="9739"/>
                  </a:lnTo>
                  <a:lnTo>
                    <a:pt x="20228" y="9739"/>
                  </a:lnTo>
                  <a:lnTo>
                    <a:pt x="20185" y="9717"/>
                  </a:lnTo>
                  <a:lnTo>
                    <a:pt x="20142" y="9674"/>
                  </a:lnTo>
                  <a:lnTo>
                    <a:pt x="20121" y="9610"/>
                  </a:lnTo>
                  <a:lnTo>
                    <a:pt x="20121" y="9567"/>
                  </a:lnTo>
                  <a:lnTo>
                    <a:pt x="20164" y="9287"/>
                  </a:lnTo>
                  <a:lnTo>
                    <a:pt x="20164" y="9287"/>
                  </a:lnTo>
                  <a:lnTo>
                    <a:pt x="19841" y="9180"/>
                  </a:lnTo>
                  <a:lnTo>
                    <a:pt x="19798" y="9352"/>
                  </a:lnTo>
                  <a:lnTo>
                    <a:pt x="19798" y="9352"/>
                  </a:lnTo>
                  <a:lnTo>
                    <a:pt x="19777" y="9416"/>
                  </a:lnTo>
                  <a:lnTo>
                    <a:pt x="19734" y="9459"/>
                  </a:lnTo>
                  <a:lnTo>
                    <a:pt x="19669" y="9481"/>
                  </a:lnTo>
                  <a:lnTo>
                    <a:pt x="19605" y="9502"/>
                  </a:lnTo>
                  <a:lnTo>
                    <a:pt x="19605" y="9502"/>
                  </a:lnTo>
                  <a:lnTo>
                    <a:pt x="19540" y="9481"/>
                  </a:lnTo>
                  <a:lnTo>
                    <a:pt x="19089" y="9309"/>
                  </a:lnTo>
                  <a:lnTo>
                    <a:pt x="19089" y="9309"/>
                  </a:lnTo>
                  <a:lnTo>
                    <a:pt x="19046" y="9266"/>
                  </a:lnTo>
                  <a:lnTo>
                    <a:pt x="19003" y="9223"/>
                  </a:lnTo>
                  <a:lnTo>
                    <a:pt x="19003" y="9180"/>
                  </a:lnTo>
                  <a:lnTo>
                    <a:pt x="19003" y="9115"/>
                  </a:lnTo>
                  <a:lnTo>
                    <a:pt x="19025" y="8900"/>
                  </a:lnTo>
                  <a:lnTo>
                    <a:pt x="19025" y="8900"/>
                  </a:lnTo>
                  <a:lnTo>
                    <a:pt x="18681" y="8793"/>
                  </a:lnTo>
                  <a:lnTo>
                    <a:pt x="18659" y="8900"/>
                  </a:lnTo>
                  <a:lnTo>
                    <a:pt x="18659" y="8900"/>
                  </a:lnTo>
                  <a:lnTo>
                    <a:pt x="18638" y="8965"/>
                  </a:lnTo>
                  <a:lnTo>
                    <a:pt x="18595" y="9029"/>
                  </a:lnTo>
                  <a:lnTo>
                    <a:pt x="18552" y="9051"/>
                  </a:lnTo>
                  <a:lnTo>
                    <a:pt x="18466" y="9072"/>
                  </a:lnTo>
                  <a:lnTo>
                    <a:pt x="18466" y="9072"/>
                  </a:lnTo>
                  <a:lnTo>
                    <a:pt x="18401" y="9051"/>
                  </a:lnTo>
                  <a:lnTo>
                    <a:pt x="17971" y="8857"/>
                  </a:lnTo>
                  <a:lnTo>
                    <a:pt x="17971" y="8857"/>
                  </a:lnTo>
                  <a:lnTo>
                    <a:pt x="17907" y="8836"/>
                  </a:lnTo>
                  <a:lnTo>
                    <a:pt x="17885" y="8793"/>
                  </a:lnTo>
                  <a:lnTo>
                    <a:pt x="17864" y="8750"/>
                  </a:lnTo>
                  <a:lnTo>
                    <a:pt x="17864" y="8685"/>
                  </a:lnTo>
                  <a:lnTo>
                    <a:pt x="17885" y="8513"/>
                  </a:lnTo>
                  <a:lnTo>
                    <a:pt x="17885" y="8513"/>
                  </a:lnTo>
                  <a:lnTo>
                    <a:pt x="17541" y="8384"/>
                  </a:lnTo>
                  <a:lnTo>
                    <a:pt x="17520" y="8470"/>
                  </a:lnTo>
                  <a:lnTo>
                    <a:pt x="17520" y="8470"/>
                  </a:lnTo>
                  <a:lnTo>
                    <a:pt x="17498" y="8535"/>
                  </a:lnTo>
                  <a:lnTo>
                    <a:pt x="17455" y="8578"/>
                  </a:lnTo>
                  <a:lnTo>
                    <a:pt x="17412" y="8621"/>
                  </a:lnTo>
                  <a:lnTo>
                    <a:pt x="17348" y="8621"/>
                  </a:lnTo>
                  <a:lnTo>
                    <a:pt x="17348" y="8621"/>
                  </a:lnTo>
                  <a:lnTo>
                    <a:pt x="17262" y="8599"/>
                  </a:lnTo>
                  <a:lnTo>
                    <a:pt x="16832" y="8427"/>
                  </a:lnTo>
                  <a:lnTo>
                    <a:pt x="16832" y="8427"/>
                  </a:lnTo>
                  <a:lnTo>
                    <a:pt x="16767" y="8406"/>
                  </a:lnTo>
                  <a:lnTo>
                    <a:pt x="16746" y="8363"/>
                  </a:lnTo>
                  <a:lnTo>
                    <a:pt x="16724" y="8298"/>
                  </a:lnTo>
                  <a:lnTo>
                    <a:pt x="16724" y="8234"/>
                  </a:lnTo>
                  <a:lnTo>
                    <a:pt x="16724" y="8105"/>
                  </a:lnTo>
                  <a:lnTo>
                    <a:pt x="16724" y="8105"/>
                  </a:lnTo>
                  <a:lnTo>
                    <a:pt x="16402" y="7997"/>
                  </a:lnTo>
                  <a:lnTo>
                    <a:pt x="16402" y="8019"/>
                  </a:lnTo>
                  <a:lnTo>
                    <a:pt x="16402" y="8019"/>
                  </a:lnTo>
                  <a:lnTo>
                    <a:pt x="16359" y="8083"/>
                  </a:lnTo>
                  <a:lnTo>
                    <a:pt x="16316" y="8148"/>
                  </a:lnTo>
                  <a:lnTo>
                    <a:pt x="16273" y="8169"/>
                  </a:lnTo>
                  <a:lnTo>
                    <a:pt x="16208" y="8191"/>
                  </a:lnTo>
                  <a:lnTo>
                    <a:pt x="16208" y="8191"/>
                  </a:lnTo>
                  <a:lnTo>
                    <a:pt x="16123" y="8169"/>
                  </a:lnTo>
                  <a:lnTo>
                    <a:pt x="15693" y="7997"/>
                  </a:lnTo>
                  <a:lnTo>
                    <a:pt x="15693" y="7997"/>
                  </a:lnTo>
                  <a:lnTo>
                    <a:pt x="15628" y="7954"/>
                  </a:lnTo>
                  <a:lnTo>
                    <a:pt x="15607" y="7911"/>
                  </a:lnTo>
                  <a:lnTo>
                    <a:pt x="15585" y="7868"/>
                  </a:lnTo>
                  <a:lnTo>
                    <a:pt x="15585" y="7804"/>
                  </a:lnTo>
                  <a:lnTo>
                    <a:pt x="15585" y="7718"/>
                  </a:lnTo>
                  <a:lnTo>
                    <a:pt x="15585" y="7718"/>
                  </a:lnTo>
                  <a:lnTo>
                    <a:pt x="15263" y="7611"/>
                  </a:lnTo>
                  <a:lnTo>
                    <a:pt x="15263" y="7611"/>
                  </a:lnTo>
                  <a:lnTo>
                    <a:pt x="15220" y="7654"/>
                  </a:lnTo>
                  <a:lnTo>
                    <a:pt x="15177" y="7697"/>
                  </a:lnTo>
                  <a:lnTo>
                    <a:pt x="15134" y="7740"/>
                  </a:lnTo>
                  <a:lnTo>
                    <a:pt x="15069" y="7740"/>
                  </a:lnTo>
                  <a:lnTo>
                    <a:pt x="15069" y="7740"/>
                  </a:lnTo>
                  <a:lnTo>
                    <a:pt x="14983" y="7740"/>
                  </a:lnTo>
                  <a:lnTo>
                    <a:pt x="14553" y="7546"/>
                  </a:lnTo>
                  <a:lnTo>
                    <a:pt x="14553" y="7546"/>
                  </a:lnTo>
                  <a:lnTo>
                    <a:pt x="14510" y="7525"/>
                  </a:lnTo>
                  <a:lnTo>
                    <a:pt x="14467" y="7482"/>
                  </a:lnTo>
                  <a:lnTo>
                    <a:pt x="14446" y="7417"/>
                  </a:lnTo>
                  <a:lnTo>
                    <a:pt x="14446" y="7374"/>
                  </a:lnTo>
                  <a:lnTo>
                    <a:pt x="14446" y="7331"/>
                  </a:lnTo>
                  <a:lnTo>
                    <a:pt x="14446" y="7331"/>
                  </a:lnTo>
                  <a:lnTo>
                    <a:pt x="14102" y="7202"/>
                  </a:lnTo>
                  <a:lnTo>
                    <a:pt x="14102" y="7202"/>
                  </a:lnTo>
                  <a:lnTo>
                    <a:pt x="14080" y="7245"/>
                  </a:lnTo>
                  <a:lnTo>
                    <a:pt x="14037" y="7288"/>
                  </a:lnTo>
                  <a:lnTo>
                    <a:pt x="13973" y="7288"/>
                  </a:lnTo>
                  <a:lnTo>
                    <a:pt x="13930" y="7310"/>
                  </a:lnTo>
                  <a:lnTo>
                    <a:pt x="13930" y="7310"/>
                  </a:lnTo>
                  <a:lnTo>
                    <a:pt x="13865" y="7288"/>
                  </a:lnTo>
                  <a:lnTo>
                    <a:pt x="13414" y="7116"/>
                  </a:lnTo>
                  <a:lnTo>
                    <a:pt x="13414" y="7116"/>
                  </a:lnTo>
                  <a:lnTo>
                    <a:pt x="13371" y="7073"/>
                  </a:lnTo>
                  <a:lnTo>
                    <a:pt x="13328" y="7030"/>
                  </a:lnTo>
                  <a:lnTo>
                    <a:pt x="13306" y="6987"/>
                  </a:lnTo>
                  <a:lnTo>
                    <a:pt x="13306" y="6923"/>
                  </a:lnTo>
                  <a:lnTo>
                    <a:pt x="13306" y="6923"/>
                  </a:lnTo>
                  <a:lnTo>
                    <a:pt x="12941" y="6794"/>
                  </a:lnTo>
                  <a:lnTo>
                    <a:pt x="12941" y="6794"/>
                  </a:lnTo>
                  <a:lnTo>
                    <a:pt x="12877" y="6858"/>
                  </a:lnTo>
                  <a:lnTo>
                    <a:pt x="12791" y="6858"/>
                  </a:lnTo>
                  <a:lnTo>
                    <a:pt x="12791" y="6858"/>
                  </a:lnTo>
                  <a:lnTo>
                    <a:pt x="12726" y="6858"/>
                  </a:lnTo>
                  <a:lnTo>
                    <a:pt x="12275" y="6665"/>
                  </a:lnTo>
                  <a:lnTo>
                    <a:pt x="12275" y="6665"/>
                  </a:lnTo>
                  <a:lnTo>
                    <a:pt x="12210" y="6622"/>
                  </a:lnTo>
                  <a:lnTo>
                    <a:pt x="12167" y="6536"/>
                  </a:lnTo>
                  <a:lnTo>
                    <a:pt x="12167" y="6536"/>
                  </a:lnTo>
                  <a:lnTo>
                    <a:pt x="11759" y="6385"/>
                  </a:lnTo>
                  <a:lnTo>
                    <a:pt x="11759" y="6385"/>
                  </a:lnTo>
                  <a:lnTo>
                    <a:pt x="11716" y="6428"/>
                  </a:lnTo>
                  <a:lnTo>
                    <a:pt x="11651" y="6428"/>
                  </a:lnTo>
                  <a:lnTo>
                    <a:pt x="11651" y="6428"/>
                  </a:lnTo>
                  <a:lnTo>
                    <a:pt x="11587" y="6407"/>
                  </a:lnTo>
                  <a:lnTo>
                    <a:pt x="11135" y="6235"/>
                  </a:lnTo>
                  <a:lnTo>
                    <a:pt x="11135" y="6235"/>
                  </a:lnTo>
                  <a:lnTo>
                    <a:pt x="11092" y="6192"/>
                  </a:lnTo>
                  <a:lnTo>
                    <a:pt x="11049" y="6149"/>
                  </a:lnTo>
                  <a:lnTo>
                    <a:pt x="11049" y="6149"/>
                  </a:lnTo>
                  <a:lnTo>
                    <a:pt x="10576" y="5977"/>
                  </a:lnTo>
                  <a:lnTo>
                    <a:pt x="10576" y="5977"/>
                  </a:lnTo>
                  <a:lnTo>
                    <a:pt x="10512" y="5998"/>
                  </a:lnTo>
                  <a:lnTo>
                    <a:pt x="10512" y="5998"/>
                  </a:lnTo>
                  <a:lnTo>
                    <a:pt x="10447" y="5977"/>
                  </a:lnTo>
                  <a:lnTo>
                    <a:pt x="9996" y="5783"/>
                  </a:lnTo>
                  <a:lnTo>
                    <a:pt x="9996" y="5783"/>
                  </a:lnTo>
                  <a:lnTo>
                    <a:pt x="9953" y="5762"/>
                  </a:lnTo>
                  <a:lnTo>
                    <a:pt x="9953" y="5762"/>
                  </a:lnTo>
                  <a:lnTo>
                    <a:pt x="8706" y="5332"/>
                  </a:lnTo>
                  <a:lnTo>
                    <a:pt x="8556" y="6127"/>
                  </a:lnTo>
                  <a:lnTo>
                    <a:pt x="8556" y="6127"/>
                  </a:lnTo>
                  <a:lnTo>
                    <a:pt x="8513" y="6256"/>
                  </a:lnTo>
                  <a:lnTo>
                    <a:pt x="8427" y="6364"/>
                  </a:lnTo>
                  <a:lnTo>
                    <a:pt x="8319" y="6407"/>
                  </a:lnTo>
                  <a:lnTo>
                    <a:pt x="8190" y="6428"/>
                  </a:lnTo>
                  <a:lnTo>
                    <a:pt x="8190" y="6428"/>
                  </a:lnTo>
                  <a:lnTo>
                    <a:pt x="8126" y="6428"/>
                  </a:lnTo>
                  <a:lnTo>
                    <a:pt x="8040" y="6407"/>
                  </a:lnTo>
                  <a:lnTo>
                    <a:pt x="7158" y="5998"/>
                  </a:lnTo>
                  <a:lnTo>
                    <a:pt x="7158" y="5998"/>
                  </a:lnTo>
                  <a:lnTo>
                    <a:pt x="7072" y="5934"/>
                  </a:lnTo>
                  <a:lnTo>
                    <a:pt x="7008" y="5826"/>
                  </a:lnTo>
                  <a:lnTo>
                    <a:pt x="6965" y="5719"/>
                  </a:lnTo>
                  <a:lnTo>
                    <a:pt x="6965" y="5590"/>
                  </a:lnTo>
                  <a:lnTo>
                    <a:pt x="7094" y="4773"/>
                  </a:lnTo>
                  <a:lnTo>
                    <a:pt x="7094" y="4773"/>
                  </a:lnTo>
                  <a:lnTo>
                    <a:pt x="5310" y="4150"/>
                  </a:lnTo>
                  <a:lnTo>
                    <a:pt x="5310" y="4150"/>
                  </a:lnTo>
                  <a:lnTo>
                    <a:pt x="4751" y="3935"/>
                  </a:lnTo>
                  <a:lnTo>
                    <a:pt x="4213" y="3698"/>
                  </a:lnTo>
                  <a:lnTo>
                    <a:pt x="3762" y="3440"/>
                  </a:lnTo>
                  <a:lnTo>
                    <a:pt x="3332" y="3182"/>
                  </a:lnTo>
                  <a:lnTo>
                    <a:pt x="2967" y="2924"/>
                  </a:lnTo>
                  <a:lnTo>
                    <a:pt x="2644" y="2645"/>
                  </a:lnTo>
                  <a:lnTo>
                    <a:pt x="2365" y="2365"/>
                  </a:lnTo>
                  <a:lnTo>
                    <a:pt x="2107" y="2086"/>
                  </a:lnTo>
                  <a:lnTo>
                    <a:pt x="1913" y="1806"/>
                  </a:lnTo>
                  <a:lnTo>
                    <a:pt x="1741" y="1527"/>
                  </a:lnTo>
                  <a:lnTo>
                    <a:pt x="1591" y="1247"/>
                  </a:lnTo>
                  <a:lnTo>
                    <a:pt x="1483" y="990"/>
                  </a:lnTo>
                  <a:lnTo>
                    <a:pt x="1397" y="732"/>
                  </a:lnTo>
                  <a:lnTo>
                    <a:pt x="1333" y="474"/>
                  </a:lnTo>
                  <a:lnTo>
                    <a:pt x="1290" y="237"/>
                  </a:lnTo>
                  <a:lnTo>
                    <a:pt x="1268"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9"/>
            <p:cNvSpPr/>
            <p:nvPr/>
          </p:nvSpPr>
          <p:spPr>
            <a:xfrm>
              <a:off x="5628875" y="-1195775"/>
              <a:ext cx="43575" cy="41425"/>
            </a:xfrm>
            <a:custGeom>
              <a:rect b="b" l="l" r="r" t="t"/>
              <a:pathLst>
                <a:path extrusionOk="0" h="1657" w="1743">
                  <a:moveTo>
                    <a:pt x="130" y="1"/>
                  </a:moveTo>
                  <a:lnTo>
                    <a:pt x="1" y="818"/>
                  </a:lnTo>
                  <a:lnTo>
                    <a:pt x="1" y="947"/>
                  </a:lnTo>
                  <a:lnTo>
                    <a:pt x="44" y="1054"/>
                  </a:lnTo>
                  <a:lnTo>
                    <a:pt x="108" y="1162"/>
                  </a:lnTo>
                  <a:lnTo>
                    <a:pt x="194" y="1226"/>
                  </a:lnTo>
                  <a:lnTo>
                    <a:pt x="1076" y="1635"/>
                  </a:lnTo>
                  <a:lnTo>
                    <a:pt x="1162" y="1656"/>
                  </a:lnTo>
                  <a:lnTo>
                    <a:pt x="1226" y="1656"/>
                  </a:lnTo>
                  <a:lnTo>
                    <a:pt x="1355" y="1635"/>
                  </a:lnTo>
                  <a:lnTo>
                    <a:pt x="1463" y="1592"/>
                  </a:lnTo>
                  <a:lnTo>
                    <a:pt x="1549" y="1484"/>
                  </a:lnTo>
                  <a:lnTo>
                    <a:pt x="1592" y="1355"/>
                  </a:lnTo>
                  <a:lnTo>
                    <a:pt x="1742" y="560"/>
                  </a:lnTo>
                  <a:lnTo>
                    <a:pt x="13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9"/>
            <p:cNvSpPr/>
            <p:nvPr/>
          </p:nvSpPr>
          <p:spPr>
            <a:xfrm>
              <a:off x="5628875" y="-1195775"/>
              <a:ext cx="43575" cy="41425"/>
            </a:xfrm>
            <a:custGeom>
              <a:rect b="b" l="l" r="r" t="t"/>
              <a:pathLst>
                <a:path extrusionOk="0" fill="none" h="1657" w="1743">
                  <a:moveTo>
                    <a:pt x="130" y="1"/>
                  </a:moveTo>
                  <a:lnTo>
                    <a:pt x="1" y="818"/>
                  </a:lnTo>
                  <a:lnTo>
                    <a:pt x="1" y="818"/>
                  </a:lnTo>
                  <a:lnTo>
                    <a:pt x="1" y="947"/>
                  </a:lnTo>
                  <a:lnTo>
                    <a:pt x="44" y="1054"/>
                  </a:lnTo>
                  <a:lnTo>
                    <a:pt x="108" y="1162"/>
                  </a:lnTo>
                  <a:lnTo>
                    <a:pt x="194" y="1226"/>
                  </a:lnTo>
                  <a:lnTo>
                    <a:pt x="1076" y="1635"/>
                  </a:lnTo>
                  <a:lnTo>
                    <a:pt x="1076" y="1635"/>
                  </a:lnTo>
                  <a:lnTo>
                    <a:pt x="1162" y="1656"/>
                  </a:lnTo>
                  <a:lnTo>
                    <a:pt x="1226" y="1656"/>
                  </a:lnTo>
                  <a:lnTo>
                    <a:pt x="1226" y="1656"/>
                  </a:lnTo>
                  <a:lnTo>
                    <a:pt x="1355" y="1635"/>
                  </a:lnTo>
                  <a:lnTo>
                    <a:pt x="1463" y="1592"/>
                  </a:lnTo>
                  <a:lnTo>
                    <a:pt x="1549" y="1484"/>
                  </a:lnTo>
                  <a:lnTo>
                    <a:pt x="1592" y="1355"/>
                  </a:lnTo>
                  <a:lnTo>
                    <a:pt x="1742" y="560"/>
                  </a:lnTo>
                  <a:lnTo>
                    <a:pt x="1742" y="560"/>
                  </a:lnTo>
                  <a:lnTo>
                    <a:pt x="13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9"/>
            <p:cNvSpPr/>
            <p:nvPr/>
          </p:nvSpPr>
          <p:spPr>
            <a:xfrm>
              <a:off x="5703575" y="-1171050"/>
              <a:ext cx="15625" cy="5950"/>
            </a:xfrm>
            <a:custGeom>
              <a:rect b="b" l="l" r="r" t="t"/>
              <a:pathLst>
                <a:path extrusionOk="0" h="238" w="625">
                  <a:moveTo>
                    <a:pt x="1" y="1"/>
                  </a:moveTo>
                  <a:lnTo>
                    <a:pt x="44" y="22"/>
                  </a:lnTo>
                  <a:lnTo>
                    <a:pt x="495" y="216"/>
                  </a:lnTo>
                  <a:lnTo>
                    <a:pt x="560" y="237"/>
                  </a:lnTo>
                  <a:lnTo>
                    <a:pt x="624" y="21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9"/>
            <p:cNvSpPr/>
            <p:nvPr/>
          </p:nvSpPr>
          <p:spPr>
            <a:xfrm>
              <a:off x="5703575" y="-1171050"/>
              <a:ext cx="15625" cy="5950"/>
            </a:xfrm>
            <a:custGeom>
              <a:rect b="b" l="l" r="r" t="t"/>
              <a:pathLst>
                <a:path extrusionOk="0" fill="none" h="238" w="625">
                  <a:moveTo>
                    <a:pt x="1" y="1"/>
                  </a:moveTo>
                  <a:lnTo>
                    <a:pt x="1" y="1"/>
                  </a:lnTo>
                  <a:lnTo>
                    <a:pt x="44" y="22"/>
                  </a:lnTo>
                  <a:lnTo>
                    <a:pt x="495" y="216"/>
                  </a:lnTo>
                  <a:lnTo>
                    <a:pt x="495" y="216"/>
                  </a:lnTo>
                  <a:lnTo>
                    <a:pt x="560" y="237"/>
                  </a:lnTo>
                  <a:lnTo>
                    <a:pt x="560" y="237"/>
                  </a:lnTo>
                  <a:lnTo>
                    <a:pt x="624" y="216"/>
                  </a:lnTo>
                  <a:lnTo>
                    <a:pt x="624" y="216"/>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9"/>
            <p:cNvSpPr/>
            <p:nvPr/>
          </p:nvSpPr>
          <p:spPr>
            <a:xfrm>
              <a:off x="5731000" y="-1161375"/>
              <a:ext cx="17750" cy="7025"/>
            </a:xfrm>
            <a:custGeom>
              <a:rect b="b" l="l" r="r" t="t"/>
              <a:pathLst>
                <a:path extrusionOk="0" h="281" w="710">
                  <a:moveTo>
                    <a:pt x="0" y="1"/>
                  </a:moveTo>
                  <a:lnTo>
                    <a:pt x="43" y="44"/>
                  </a:lnTo>
                  <a:lnTo>
                    <a:pt x="86" y="87"/>
                  </a:lnTo>
                  <a:lnTo>
                    <a:pt x="538" y="259"/>
                  </a:lnTo>
                  <a:lnTo>
                    <a:pt x="602" y="280"/>
                  </a:lnTo>
                  <a:lnTo>
                    <a:pt x="667" y="280"/>
                  </a:lnTo>
                  <a:lnTo>
                    <a:pt x="710" y="23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9"/>
            <p:cNvSpPr/>
            <p:nvPr/>
          </p:nvSpPr>
          <p:spPr>
            <a:xfrm>
              <a:off x="5731000" y="-1161375"/>
              <a:ext cx="17750" cy="7025"/>
            </a:xfrm>
            <a:custGeom>
              <a:rect b="b" l="l" r="r" t="t"/>
              <a:pathLst>
                <a:path extrusionOk="0" fill="none" h="281" w="710">
                  <a:moveTo>
                    <a:pt x="0" y="1"/>
                  </a:moveTo>
                  <a:lnTo>
                    <a:pt x="0" y="1"/>
                  </a:lnTo>
                  <a:lnTo>
                    <a:pt x="43" y="44"/>
                  </a:lnTo>
                  <a:lnTo>
                    <a:pt x="86" y="87"/>
                  </a:lnTo>
                  <a:lnTo>
                    <a:pt x="538" y="259"/>
                  </a:lnTo>
                  <a:lnTo>
                    <a:pt x="538" y="259"/>
                  </a:lnTo>
                  <a:lnTo>
                    <a:pt x="602" y="280"/>
                  </a:lnTo>
                  <a:lnTo>
                    <a:pt x="602" y="280"/>
                  </a:lnTo>
                  <a:lnTo>
                    <a:pt x="667" y="280"/>
                  </a:lnTo>
                  <a:lnTo>
                    <a:pt x="710" y="237"/>
                  </a:lnTo>
                  <a:lnTo>
                    <a:pt x="710" y="237"/>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9"/>
            <p:cNvSpPr/>
            <p:nvPr/>
          </p:nvSpPr>
          <p:spPr>
            <a:xfrm>
              <a:off x="5758950" y="-1151700"/>
              <a:ext cx="19350" cy="8100"/>
            </a:xfrm>
            <a:custGeom>
              <a:rect b="b" l="l" r="r" t="t"/>
              <a:pathLst>
                <a:path extrusionOk="0" h="324" w="774">
                  <a:moveTo>
                    <a:pt x="0" y="1"/>
                  </a:moveTo>
                  <a:lnTo>
                    <a:pt x="43" y="87"/>
                  </a:lnTo>
                  <a:lnTo>
                    <a:pt x="108" y="130"/>
                  </a:lnTo>
                  <a:lnTo>
                    <a:pt x="559" y="323"/>
                  </a:lnTo>
                  <a:lnTo>
                    <a:pt x="710" y="323"/>
                  </a:lnTo>
                  <a:lnTo>
                    <a:pt x="774" y="25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9"/>
            <p:cNvSpPr/>
            <p:nvPr/>
          </p:nvSpPr>
          <p:spPr>
            <a:xfrm>
              <a:off x="5758950" y="-1151700"/>
              <a:ext cx="19350" cy="8100"/>
            </a:xfrm>
            <a:custGeom>
              <a:rect b="b" l="l" r="r" t="t"/>
              <a:pathLst>
                <a:path extrusionOk="0" fill="none" h="324" w="774">
                  <a:moveTo>
                    <a:pt x="0" y="1"/>
                  </a:moveTo>
                  <a:lnTo>
                    <a:pt x="0" y="1"/>
                  </a:lnTo>
                  <a:lnTo>
                    <a:pt x="43" y="87"/>
                  </a:lnTo>
                  <a:lnTo>
                    <a:pt x="108" y="130"/>
                  </a:lnTo>
                  <a:lnTo>
                    <a:pt x="559" y="323"/>
                  </a:lnTo>
                  <a:lnTo>
                    <a:pt x="559" y="323"/>
                  </a:lnTo>
                  <a:lnTo>
                    <a:pt x="624" y="323"/>
                  </a:lnTo>
                  <a:lnTo>
                    <a:pt x="624" y="323"/>
                  </a:lnTo>
                  <a:lnTo>
                    <a:pt x="710" y="323"/>
                  </a:lnTo>
                  <a:lnTo>
                    <a:pt x="774" y="259"/>
                  </a:lnTo>
                  <a:lnTo>
                    <a:pt x="774" y="259"/>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9"/>
            <p:cNvSpPr/>
            <p:nvPr/>
          </p:nvSpPr>
          <p:spPr>
            <a:xfrm>
              <a:off x="5787425" y="-1142025"/>
              <a:ext cx="19900" cy="9700"/>
            </a:xfrm>
            <a:custGeom>
              <a:rect b="b" l="l" r="r" t="t"/>
              <a:pathLst>
                <a:path extrusionOk="0" h="388" w="796">
                  <a:moveTo>
                    <a:pt x="0" y="1"/>
                  </a:moveTo>
                  <a:lnTo>
                    <a:pt x="0" y="65"/>
                  </a:lnTo>
                  <a:lnTo>
                    <a:pt x="22" y="108"/>
                  </a:lnTo>
                  <a:lnTo>
                    <a:pt x="65" y="151"/>
                  </a:lnTo>
                  <a:lnTo>
                    <a:pt x="108" y="194"/>
                  </a:lnTo>
                  <a:lnTo>
                    <a:pt x="559" y="366"/>
                  </a:lnTo>
                  <a:lnTo>
                    <a:pt x="624" y="388"/>
                  </a:lnTo>
                  <a:lnTo>
                    <a:pt x="667" y="366"/>
                  </a:lnTo>
                  <a:lnTo>
                    <a:pt x="731" y="366"/>
                  </a:lnTo>
                  <a:lnTo>
                    <a:pt x="774" y="323"/>
                  </a:lnTo>
                  <a:lnTo>
                    <a:pt x="796"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9"/>
            <p:cNvSpPr/>
            <p:nvPr/>
          </p:nvSpPr>
          <p:spPr>
            <a:xfrm>
              <a:off x="5787425" y="-1142025"/>
              <a:ext cx="19900" cy="9700"/>
            </a:xfrm>
            <a:custGeom>
              <a:rect b="b" l="l" r="r" t="t"/>
              <a:pathLst>
                <a:path extrusionOk="0" fill="none" h="388" w="796">
                  <a:moveTo>
                    <a:pt x="0" y="1"/>
                  </a:moveTo>
                  <a:lnTo>
                    <a:pt x="0" y="1"/>
                  </a:lnTo>
                  <a:lnTo>
                    <a:pt x="0" y="65"/>
                  </a:lnTo>
                  <a:lnTo>
                    <a:pt x="22" y="108"/>
                  </a:lnTo>
                  <a:lnTo>
                    <a:pt x="65" y="151"/>
                  </a:lnTo>
                  <a:lnTo>
                    <a:pt x="108" y="194"/>
                  </a:lnTo>
                  <a:lnTo>
                    <a:pt x="559" y="366"/>
                  </a:lnTo>
                  <a:lnTo>
                    <a:pt x="559" y="366"/>
                  </a:lnTo>
                  <a:lnTo>
                    <a:pt x="624" y="388"/>
                  </a:lnTo>
                  <a:lnTo>
                    <a:pt x="624" y="388"/>
                  </a:lnTo>
                  <a:lnTo>
                    <a:pt x="667" y="366"/>
                  </a:lnTo>
                  <a:lnTo>
                    <a:pt x="731" y="366"/>
                  </a:lnTo>
                  <a:lnTo>
                    <a:pt x="774" y="323"/>
                  </a:lnTo>
                  <a:lnTo>
                    <a:pt x="796" y="280"/>
                  </a:lnTo>
                  <a:lnTo>
                    <a:pt x="796"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9"/>
            <p:cNvSpPr/>
            <p:nvPr/>
          </p:nvSpPr>
          <p:spPr>
            <a:xfrm>
              <a:off x="5815900" y="-1131800"/>
              <a:ext cx="20450" cy="10225"/>
            </a:xfrm>
            <a:custGeom>
              <a:rect b="b" l="l" r="r" t="t"/>
              <a:pathLst>
                <a:path extrusionOk="0" h="409" w="818">
                  <a:moveTo>
                    <a:pt x="1" y="0"/>
                  </a:moveTo>
                  <a:lnTo>
                    <a:pt x="1" y="43"/>
                  </a:lnTo>
                  <a:lnTo>
                    <a:pt x="1" y="86"/>
                  </a:lnTo>
                  <a:lnTo>
                    <a:pt x="22" y="151"/>
                  </a:lnTo>
                  <a:lnTo>
                    <a:pt x="65" y="194"/>
                  </a:lnTo>
                  <a:lnTo>
                    <a:pt x="108" y="215"/>
                  </a:lnTo>
                  <a:lnTo>
                    <a:pt x="538" y="409"/>
                  </a:lnTo>
                  <a:lnTo>
                    <a:pt x="689" y="409"/>
                  </a:lnTo>
                  <a:lnTo>
                    <a:pt x="732" y="366"/>
                  </a:lnTo>
                  <a:lnTo>
                    <a:pt x="775" y="323"/>
                  </a:lnTo>
                  <a:lnTo>
                    <a:pt x="818" y="28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9"/>
            <p:cNvSpPr/>
            <p:nvPr/>
          </p:nvSpPr>
          <p:spPr>
            <a:xfrm>
              <a:off x="5815900" y="-1131800"/>
              <a:ext cx="20450" cy="10225"/>
            </a:xfrm>
            <a:custGeom>
              <a:rect b="b" l="l" r="r" t="t"/>
              <a:pathLst>
                <a:path extrusionOk="0" fill="none" h="409" w="818">
                  <a:moveTo>
                    <a:pt x="1" y="0"/>
                  </a:moveTo>
                  <a:lnTo>
                    <a:pt x="1" y="43"/>
                  </a:lnTo>
                  <a:lnTo>
                    <a:pt x="1" y="43"/>
                  </a:lnTo>
                  <a:lnTo>
                    <a:pt x="1" y="86"/>
                  </a:lnTo>
                  <a:lnTo>
                    <a:pt x="22" y="151"/>
                  </a:lnTo>
                  <a:lnTo>
                    <a:pt x="65" y="194"/>
                  </a:lnTo>
                  <a:lnTo>
                    <a:pt x="108" y="215"/>
                  </a:lnTo>
                  <a:lnTo>
                    <a:pt x="538" y="409"/>
                  </a:lnTo>
                  <a:lnTo>
                    <a:pt x="538" y="409"/>
                  </a:lnTo>
                  <a:lnTo>
                    <a:pt x="624" y="409"/>
                  </a:lnTo>
                  <a:lnTo>
                    <a:pt x="624" y="409"/>
                  </a:lnTo>
                  <a:lnTo>
                    <a:pt x="689" y="409"/>
                  </a:lnTo>
                  <a:lnTo>
                    <a:pt x="732" y="366"/>
                  </a:lnTo>
                  <a:lnTo>
                    <a:pt x="775" y="323"/>
                  </a:lnTo>
                  <a:lnTo>
                    <a:pt x="818" y="280"/>
                  </a:lnTo>
                  <a:lnTo>
                    <a:pt x="818" y="280"/>
                  </a:lnTo>
                  <a:lnTo>
                    <a:pt x="1"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9"/>
            <p:cNvSpPr/>
            <p:nvPr/>
          </p:nvSpPr>
          <p:spPr>
            <a:xfrm>
              <a:off x="5844400" y="-1122125"/>
              <a:ext cx="20425" cy="11825"/>
            </a:xfrm>
            <a:custGeom>
              <a:rect b="b" l="l" r="r" t="t"/>
              <a:pathLst>
                <a:path extrusionOk="0" h="473" w="817">
                  <a:moveTo>
                    <a:pt x="0" y="0"/>
                  </a:moveTo>
                  <a:lnTo>
                    <a:pt x="0" y="86"/>
                  </a:lnTo>
                  <a:lnTo>
                    <a:pt x="0" y="150"/>
                  </a:lnTo>
                  <a:lnTo>
                    <a:pt x="22" y="193"/>
                  </a:lnTo>
                  <a:lnTo>
                    <a:pt x="43" y="236"/>
                  </a:lnTo>
                  <a:lnTo>
                    <a:pt x="108" y="279"/>
                  </a:lnTo>
                  <a:lnTo>
                    <a:pt x="538" y="451"/>
                  </a:lnTo>
                  <a:lnTo>
                    <a:pt x="623" y="473"/>
                  </a:lnTo>
                  <a:lnTo>
                    <a:pt x="688" y="451"/>
                  </a:lnTo>
                  <a:lnTo>
                    <a:pt x="731" y="430"/>
                  </a:lnTo>
                  <a:lnTo>
                    <a:pt x="774" y="365"/>
                  </a:lnTo>
                  <a:lnTo>
                    <a:pt x="817" y="301"/>
                  </a:lnTo>
                  <a:lnTo>
                    <a:pt x="817" y="2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9"/>
            <p:cNvSpPr/>
            <p:nvPr/>
          </p:nvSpPr>
          <p:spPr>
            <a:xfrm>
              <a:off x="5844400" y="-1122125"/>
              <a:ext cx="20425" cy="11825"/>
            </a:xfrm>
            <a:custGeom>
              <a:rect b="b" l="l" r="r" t="t"/>
              <a:pathLst>
                <a:path extrusionOk="0" fill="none" h="473" w="817">
                  <a:moveTo>
                    <a:pt x="0" y="0"/>
                  </a:moveTo>
                  <a:lnTo>
                    <a:pt x="0" y="86"/>
                  </a:lnTo>
                  <a:lnTo>
                    <a:pt x="0" y="86"/>
                  </a:lnTo>
                  <a:lnTo>
                    <a:pt x="0" y="150"/>
                  </a:lnTo>
                  <a:lnTo>
                    <a:pt x="22" y="193"/>
                  </a:lnTo>
                  <a:lnTo>
                    <a:pt x="43" y="236"/>
                  </a:lnTo>
                  <a:lnTo>
                    <a:pt x="108" y="279"/>
                  </a:lnTo>
                  <a:lnTo>
                    <a:pt x="538" y="451"/>
                  </a:lnTo>
                  <a:lnTo>
                    <a:pt x="538" y="451"/>
                  </a:lnTo>
                  <a:lnTo>
                    <a:pt x="623" y="473"/>
                  </a:lnTo>
                  <a:lnTo>
                    <a:pt x="623" y="473"/>
                  </a:lnTo>
                  <a:lnTo>
                    <a:pt x="688" y="451"/>
                  </a:lnTo>
                  <a:lnTo>
                    <a:pt x="731" y="430"/>
                  </a:lnTo>
                  <a:lnTo>
                    <a:pt x="774" y="365"/>
                  </a:lnTo>
                  <a:lnTo>
                    <a:pt x="817" y="301"/>
                  </a:lnTo>
                  <a:lnTo>
                    <a:pt x="817" y="279"/>
                  </a:lnTo>
                  <a:lnTo>
                    <a:pt x="817" y="279"/>
                  </a:lnTo>
                  <a:lnTo>
                    <a:pt x="0"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9"/>
            <p:cNvSpPr/>
            <p:nvPr/>
          </p:nvSpPr>
          <p:spPr>
            <a:xfrm>
              <a:off x="5872875" y="-1112475"/>
              <a:ext cx="20450" cy="12925"/>
            </a:xfrm>
            <a:custGeom>
              <a:rect b="b" l="l" r="r" t="t"/>
              <a:pathLst>
                <a:path extrusionOk="0" h="517" w="818">
                  <a:moveTo>
                    <a:pt x="0" y="1"/>
                  </a:moveTo>
                  <a:lnTo>
                    <a:pt x="0" y="130"/>
                  </a:lnTo>
                  <a:lnTo>
                    <a:pt x="0" y="194"/>
                  </a:lnTo>
                  <a:lnTo>
                    <a:pt x="22" y="259"/>
                  </a:lnTo>
                  <a:lnTo>
                    <a:pt x="43" y="302"/>
                  </a:lnTo>
                  <a:lnTo>
                    <a:pt x="108" y="323"/>
                  </a:lnTo>
                  <a:lnTo>
                    <a:pt x="538" y="495"/>
                  </a:lnTo>
                  <a:lnTo>
                    <a:pt x="624" y="517"/>
                  </a:lnTo>
                  <a:lnTo>
                    <a:pt x="688" y="517"/>
                  </a:lnTo>
                  <a:lnTo>
                    <a:pt x="731" y="474"/>
                  </a:lnTo>
                  <a:lnTo>
                    <a:pt x="774" y="431"/>
                  </a:lnTo>
                  <a:lnTo>
                    <a:pt x="796" y="366"/>
                  </a:lnTo>
                  <a:lnTo>
                    <a:pt x="817" y="2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9"/>
            <p:cNvSpPr/>
            <p:nvPr/>
          </p:nvSpPr>
          <p:spPr>
            <a:xfrm>
              <a:off x="5872875" y="-1112475"/>
              <a:ext cx="20450" cy="12925"/>
            </a:xfrm>
            <a:custGeom>
              <a:rect b="b" l="l" r="r" t="t"/>
              <a:pathLst>
                <a:path extrusionOk="0" fill="none" h="517" w="818">
                  <a:moveTo>
                    <a:pt x="0" y="1"/>
                  </a:moveTo>
                  <a:lnTo>
                    <a:pt x="0" y="130"/>
                  </a:lnTo>
                  <a:lnTo>
                    <a:pt x="0" y="130"/>
                  </a:lnTo>
                  <a:lnTo>
                    <a:pt x="0" y="194"/>
                  </a:lnTo>
                  <a:lnTo>
                    <a:pt x="22" y="259"/>
                  </a:lnTo>
                  <a:lnTo>
                    <a:pt x="43" y="302"/>
                  </a:lnTo>
                  <a:lnTo>
                    <a:pt x="108" y="323"/>
                  </a:lnTo>
                  <a:lnTo>
                    <a:pt x="538" y="495"/>
                  </a:lnTo>
                  <a:lnTo>
                    <a:pt x="538" y="495"/>
                  </a:lnTo>
                  <a:lnTo>
                    <a:pt x="624" y="517"/>
                  </a:lnTo>
                  <a:lnTo>
                    <a:pt x="624" y="517"/>
                  </a:lnTo>
                  <a:lnTo>
                    <a:pt x="688" y="517"/>
                  </a:lnTo>
                  <a:lnTo>
                    <a:pt x="731" y="474"/>
                  </a:lnTo>
                  <a:lnTo>
                    <a:pt x="774" y="431"/>
                  </a:lnTo>
                  <a:lnTo>
                    <a:pt x="796" y="366"/>
                  </a:lnTo>
                  <a:lnTo>
                    <a:pt x="817" y="280"/>
                  </a:lnTo>
                  <a:lnTo>
                    <a:pt x="817" y="280"/>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9"/>
            <p:cNvSpPr/>
            <p:nvPr/>
          </p:nvSpPr>
          <p:spPr>
            <a:xfrm>
              <a:off x="5901350" y="-1102250"/>
              <a:ext cx="20450" cy="14000"/>
            </a:xfrm>
            <a:custGeom>
              <a:rect b="b" l="l" r="r" t="t"/>
              <a:pathLst>
                <a:path extrusionOk="0" h="560" w="818">
                  <a:moveTo>
                    <a:pt x="22" y="0"/>
                  </a:moveTo>
                  <a:lnTo>
                    <a:pt x="1" y="172"/>
                  </a:lnTo>
                  <a:lnTo>
                    <a:pt x="1" y="237"/>
                  </a:lnTo>
                  <a:lnTo>
                    <a:pt x="22" y="280"/>
                  </a:lnTo>
                  <a:lnTo>
                    <a:pt x="44" y="323"/>
                  </a:lnTo>
                  <a:lnTo>
                    <a:pt x="108" y="344"/>
                  </a:lnTo>
                  <a:lnTo>
                    <a:pt x="538" y="538"/>
                  </a:lnTo>
                  <a:lnTo>
                    <a:pt x="603" y="559"/>
                  </a:lnTo>
                  <a:lnTo>
                    <a:pt x="689" y="538"/>
                  </a:lnTo>
                  <a:lnTo>
                    <a:pt x="732" y="516"/>
                  </a:lnTo>
                  <a:lnTo>
                    <a:pt x="775" y="452"/>
                  </a:lnTo>
                  <a:lnTo>
                    <a:pt x="796" y="387"/>
                  </a:lnTo>
                  <a:lnTo>
                    <a:pt x="81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9"/>
            <p:cNvSpPr/>
            <p:nvPr/>
          </p:nvSpPr>
          <p:spPr>
            <a:xfrm>
              <a:off x="5901350" y="-1102250"/>
              <a:ext cx="20450" cy="14000"/>
            </a:xfrm>
            <a:custGeom>
              <a:rect b="b" l="l" r="r" t="t"/>
              <a:pathLst>
                <a:path extrusionOk="0" fill="none" h="560" w="818">
                  <a:moveTo>
                    <a:pt x="22" y="0"/>
                  </a:moveTo>
                  <a:lnTo>
                    <a:pt x="1" y="172"/>
                  </a:lnTo>
                  <a:lnTo>
                    <a:pt x="1" y="172"/>
                  </a:lnTo>
                  <a:lnTo>
                    <a:pt x="1" y="237"/>
                  </a:lnTo>
                  <a:lnTo>
                    <a:pt x="22" y="280"/>
                  </a:lnTo>
                  <a:lnTo>
                    <a:pt x="44" y="323"/>
                  </a:lnTo>
                  <a:lnTo>
                    <a:pt x="108" y="344"/>
                  </a:lnTo>
                  <a:lnTo>
                    <a:pt x="538" y="538"/>
                  </a:lnTo>
                  <a:lnTo>
                    <a:pt x="538" y="538"/>
                  </a:lnTo>
                  <a:lnTo>
                    <a:pt x="603" y="559"/>
                  </a:lnTo>
                  <a:lnTo>
                    <a:pt x="603" y="559"/>
                  </a:lnTo>
                  <a:lnTo>
                    <a:pt x="689" y="538"/>
                  </a:lnTo>
                  <a:lnTo>
                    <a:pt x="732" y="516"/>
                  </a:lnTo>
                  <a:lnTo>
                    <a:pt x="775" y="452"/>
                  </a:lnTo>
                  <a:lnTo>
                    <a:pt x="796" y="387"/>
                  </a:lnTo>
                  <a:lnTo>
                    <a:pt x="818" y="280"/>
                  </a:lnTo>
                  <a:lnTo>
                    <a:pt x="81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9"/>
            <p:cNvSpPr/>
            <p:nvPr/>
          </p:nvSpPr>
          <p:spPr>
            <a:xfrm>
              <a:off x="5929850" y="-1092575"/>
              <a:ext cx="20975" cy="15075"/>
            </a:xfrm>
            <a:custGeom>
              <a:rect b="b" l="l" r="r" t="t"/>
              <a:pathLst>
                <a:path extrusionOk="0" h="603" w="839">
                  <a:moveTo>
                    <a:pt x="22" y="0"/>
                  </a:moveTo>
                  <a:lnTo>
                    <a:pt x="0" y="215"/>
                  </a:lnTo>
                  <a:lnTo>
                    <a:pt x="0" y="280"/>
                  </a:lnTo>
                  <a:lnTo>
                    <a:pt x="0" y="323"/>
                  </a:lnTo>
                  <a:lnTo>
                    <a:pt x="43" y="366"/>
                  </a:lnTo>
                  <a:lnTo>
                    <a:pt x="86" y="409"/>
                  </a:lnTo>
                  <a:lnTo>
                    <a:pt x="537" y="581"/>
                  </a:lnTo>
                  <a:lnTo>
                    <a:pt x="602" y="602"/>
                  </a:lnTo>
                  <a:lnTo>
                    <a:pt x="666" y="581"/>
                  </a:lnTo>
                  <a:lnTo>
                    <a:pt x="731" y="559"/>
                  </a:lnTo>
                  <a:lnTo>
                    <a:pt x="774" y="516"/>
                  </a:lnTo>
                  <a:lnTo>
                    <a:pt x="795" y="452"/>
                  </a:lnTo>
                  <a:lnTo>
                    <a:pt x="838"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9"/>
            <p:cNvSpPr/>
            <p:nvPr/>
          </p:nvSpPr>
          <p:spPr>
            <a:xfrm>
              <a:off x="5929850" y="-1092575"/>
              <a:ext cx="20975" cy="15075"/>
            </a:xfrm>
            <a:custGeom>
              <a:rect b="b" l="l" r="r" t="t"/>
              <a:pathLst>
                <a:path extrusionOk="0" fill="none" h="603" w="839">
                  <a:moveTo>
                    <a:pt x="22" y="0"/>
                  </a:moveTo>
                  <a:lnTo>
                    <a:pt x="0" y="215"/>
                  </a:lnTo>
                  <a:lnTo>
                    <a:pt x="0" y="215"/>
                  </a:lnTo>
                  <a:lnTo>
                    <a:pt x="0" y="280"/>
                  </a:lnTo>
                  <a:lnTo>
                    <a:pt x="0" y="323"/>
                  </a:lnTo>
                  <a:lnTo>
                    <a:pt x="43" y="366"/>
                  </a:lnTo>
                  <a:lnTo>
                    <a:pt x="86" y="409"/>
                  </a:lnTo>
                  <a:lnTo>
                    <a:pt x="537" y="581"/>
                  </a:lnTo>
                  <a:lnTo>
                    <a:pt x="537" y="581"/>
                  </a:lnTo>
                  <a:lnTo>
                    <a:pt x="602" y="602"/>
                  </a:lnTo>
                  <a:lnTo>
                    <a:pt x="602" y="602"/>
                  </a:lnTo>
                  <a:lnTo>
                    <a:pt x="666" y="581"/>
                  </a:lnTo>
                  <a:lnTo>
                    <a:pt x="731" y="559"/>
                  </a:lnTo>
                  <a:lnTo>
                    <a:pt x="774" y="516"/>
                  </a:lnTo>
                  <a:lnTo>
                    <a:pt x="795" y="452"/>
                  </a:lnTo>
                  <a:lnTo>
                    <a:pt x="838" y="280"/>
                  </a:lnTo>
                  <a:lnTo>
                    <a:pt x="838"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9"/>
            <p:cNvSpPr/>
            <p:nvPr/>
          </p:nvSpPr>
          <p:spPr>
            <a:xfrm>
              <a:off x="5957775" y="-1082900"/>
              <a:ext cx="21525" cy="16150"/>
            </a:xfrm>
            <a:custGeom>
              <a:rect b="b" l="l" r="r" t="t"/>
              <a:pathLst>
                <a:path extrusionOk="0" h="646" w="861">
                  <a:moveTo>
                    <a:pt x="44" y="0"/>
                  </a:moveTo>
                  <a:lnTo>
                    <a:pt x="1" y="280"/>
                  </a:lnTo>
                  <a:lnTo>
                    <a:pt x="1" y="323"/>
                  </a:lnTo>
                  <a:lnTo>
                    <a:pt x="22" y="387"/>
                  </a:lnTo>
                  <a:lnTo>
                    <a:pt x="65" y="430"/>
                  </a:lnTo>
                  <a:lnTo>
                    <a:pt x="108" y="452"/>
                  </a:lnTo>
                  <a:lnTo>
                    <a:pt x="560" y="645"/>
                  </a:lnTo>
                  <a:lnTo>
                    <a:pt x="689" y="645"/>
                  </a:lnTo>
                  <a:lnTo>
                    <a:pt x="753" y="602"/>
                  </a:lnTo>
                  <a:lnTo>
                    <a:pt x="796" y="559"/>
                  </a:lnTo>
                  <a:lnTo>
                    <a:pt x="818" y="495"/>
                  </a:lnTo>
                  <a:lnTo>
                    <a:pt x="861" y="301"/>
                  </a:lnTo>
                  <a:lnTo>
                    <a:pt x="4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9"/>
            <p:cNvSpPr/>
            <p:nvPr/>
          </p:nvSpPr>
          <p:spPr>
            <a:xfrm>
              <a:off x="5957775" y="-1082900"/>
              <a:ext cx="21525" cy="16150"/>
            </a:xfrm>
            <a:custGeom>
              <a:rect b="b" l="l" r="r" t="t"/>
              <a:pathLst>
                <a:path extrusionOk="0" fill="none" h="646" w="861">
                  <a:moveTo>
                    <a:pt x="44" y="0"/>
                  </a:moveTo>
                  <a:lnTo>
                    <a:pt x="1" y="280"/>
                  </a:lnTo>
                  <a:lnTo>
                    <a:pt x="1" y="280"/>
                  </a:lnTo>
                  <a:lnTo>
                    <a:pt x="1" y="323"/>
                  </a:lnTo>
                  <a:lnTo>
                    <a:pt x="22" y="387"/>
                  </a:lnTo>
                  <a:lnTo>
                    <a:pt x="65" y="430"/>
                  </a:lnTo>
                  <a:lnTo>
                    <a:pt x="108" y="452"/>
                  </a:lnTo>
                  <a:lnTo>
                    <a:pt x="560" y="645"/>
                  </a:lnTo>
                  <a:lnTo>
                    <a:pt x="560" y="645"/>
                  </a:lnTo>
                  <a:lnTo>
                    <a:pt x="624" y="645"/>
                  </a:lnTo>
                  <a:lnTo>
                    <a:pt x="624" y="645"/>
                  </a:lnTo>
                  <a:lnTo>
                    <a:pt x="689" y="645"/>
                  </a:lnTo>
                  <a:lnTo>
                    <a:pt x="753" y="602"/>
                  </a:lnTo>
                  <a:lnTo>
                    <a:pt x="796" y="559"/>
                  </a:lnTo>
                  <a:lnTo>
                    <a:pt x="818" y="495"/>
                  </a:lnTo>
                  <a:lnTo>
                    <a:pt x="861" y="301"/>
                  </a:lnTo>
                  <a:lnTo>
                    <a:pt x="861" y="301"/>
                  </a:lnTo>
                  <a:lnTo>
                    <a:pt x="4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9"/>
            <p:cNvSpPr/>
            <p:nvPr/>
          </p:nvSpPr>
          <p:spPr>
            <a:xfrm>
              <a:off x="5986275" y="-1072700"/>
              <a:ext cx="21525" cy="17225"/>
            </a:xfrm>
            <a:custGeom>
              <a:rect b="b" l="l" r="r" t="t"/>
              <a:pathLst>
                <a:path extrusionOk="0" h="689" w="861">
                  <a:moveTo>
                    <a:pt x="43" y="1"/>
                  </a:moveTo>
                  <a:lnTo>
                    <a:pt x="0" y="302"/>
                  </a:lnTo>
                  <a:lnTo>
                    <a:pt x="0" y="366"/>
                  </a:lnTo>
                  <a:lnTo>
                    <a:pt x="22" y="409"/>
                  </a:lnTo>
                  <a:lnTo>
                    <a:pt x="65" y="452"/>
                  </a:lnTo>
                  <a:lnTo>
                    <a:pt x="108" y="495"/>
                  </a:lnTo>
                  <a:lnTo>
                    <a:pt x="559" y="667"/>
                  </a:lnTo>
                  <a:lnTo>
                    <a:pt x="624" y="689"/>
                  </a:lnTo>
                  <a:lnTo>
                    <a:pt x="688" y="667"/>
                  </a:lnTo>
                  <a:lnTo>
                    <a:pt x="753" y="646"/>
                  </a:lnTo>
                  <a:lnTo>
                    <a:pt x="796" y="603"/>
                  </a:lnTo>
                  <a:lnTo>
                    <a:pt x="817" y="538"/>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9"/>
            <p:cNvSpPr/>
            <p:nvPr/>
          </p:nvSpPr>
          <p:spPr>
            <a:xfrm>
              <a:off x="5986275" y="-1072700"/>
              <a:ext cx="21525" cy="17225"/>
            </a:xfrm>
            <a:custGeom>
              <a:rect b="b" l="l" r="r" t="t"/>
              <a:pathLst>
                <a:path extrusionOk="0" fill="none" h="689" w="861">
                  <a:moveTo>
                    <a:pt x="43" y="1"/>
                  </a:moveTo>
                  <a:lnTo>
                    <a:pt x="0" y="302"/>
                  </a:lnTo>
                  <a:lnTo>
                    <a:pt x="0" y="302"/>
                  </a:lnTo>
                  <a:lnTo>
                    <a:pt x="0" y="366"/>
                  </a:lnTo>
                  <a:lnTo>
                    <a:pt x="22" y="409"/>
                  </a:lnTo>
                  <a:lnTo>
                    <a:pt x="65" y="452"/>
                  </a:lnTo>
                  <a:lnTo>
                    <a:pt x="108" y="495"/>
                  </a:lnTo>
                  <a:lnTo>
                    <a:pt x="559" y="667"/>
                  </a:lnTo>
                  <a:lnTo>
                    <a:pt x="559" y="667"/>
                  </a:lnTo>
                  <a:lnTo>
                    <a:pt x="624" y="689"/>
                  </a:lnTo>
                  <a:lnTo>
                    <a:pt x="624" y="689"/>
                  </a:lnTo>
                  <a:lnTo>
                    <a:pt x="688" y="667"/>
                  </a:lnTo>
                  <a:lnTo>
                    <a:pt x="753" y="646"/>
                  </a:lnTo>
                  <a:lnTo>
                    <a:pt x="796" y="603"/>
                  </a:lnTo>
                  <a:lnTo>
                    <a:pt x="817" y="538"/>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9"/>
            <p:cNvSpPr/>
            <p:nvPr/>
          </p:nvSpPr>
          <p:spPr>
            <a:xfrm>
              <a:off x="6014750" y="-1063025"/>
              <a:ext cx="21525" cy="18300"/>
            </a:xfrm>
            <a:custGeom>
              <a:rect b="b" l="l" r="r" t="t"/>
              <a:pathLst>
                <a:path extrusionOk="0" h="732" w="861">
                  <a:moveTo>
                    <a:pt x="44" y="1"/>
                  </a:moveTo>
                  <a:lnTo>
                    <a:pt x="1" y="366"/>
                  </a:lnTo>
                  <a:lnTo>
                    <a:pt x="1" y="409"/>
                  </a:lnTo>
                  <a:lnTo>
                    <a:pt x="22" y="474"/>
                  </a:lnTo>
                  <a:lnTo>
                    <a:pt x="65" y="517"/>
                  </a:lnTo>
                  <a:lnTo>
                    <a:pt x="108" y="538"/>
                  </a:lnTo>
                  <a:lnTo>
                    <a:pt x="559" y="732"/>
                  </a:lnTo>
                  <a:lnTo>
                    <a:pt x="688" y="732"/>
                  </a:lnTo>
                  <a:lnTo>
                    <a:pt x="753" y="689"/>
                  </a:lnTo>
                  <a:lnTo>
                    <a:pt x="796" y="646"/>
                  </a:lnTo>
                  <a:lnTo>
                    <a:pt x="817" y="581"/>
                  </a:lnTo>
                  <a:lnTo>
                    <a:pt x="860"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9"/>
            <p:cNvSpPr/>
            <p:nvPr/>
          </p:nvSpPr>
          <p:spPr>
            <a:xfrm>
              <a:off x="6014750" y="-1063025"/>
              <a:ext cx="21525" cy="18300"/>
            </a:xfrm>
            <a:custGeom>
              <a:rect b="b" l="l" r="r" t="t"/>
              <a:pathLst>
                <a:path extrusionOk="0" fill="none" h="732" w="861">
                  <a:moveTo>
                    <a:pt x="44" y="1"/>
                  </a:moveTo>
                  <a:lnTo>
                    <a:pt x="1" y="366"/>
                  </a:lnTo>
                  <a:lnTo>
                    <a:pt x="1" y="366"/>
                  </a:lnTo>
                  <a:lnTo>
                    <a:pt x="1" y="409"/>
                  </a:lnTo>
                  <a:lnTo>
                    <a:pt x="22" y="474"/>
                  </a:lnTo>
                  <a:lnTo>
                    <a:pt x="65" y="517"/>
                  </a:lnTo>
                  <a:lnTo>
                    <a:pt x="108" y="538"/>
                  </a:lnTo>
                  <a:lnTo>
                    <a:pt x="559" y="732"/>
                  </a:lnTo>
                  <a:lnTo>
                    <a:pt x="559" y="732"/>
                  </a:lnTo>
                  <a:lnTo>
                    <a:pt x="624" y="732"/>
                  </a:lnTo>
                  <a:lnTo>
                    <a:pt x="624" y="732"/>
                  </a:lnTo>
                  <a:lnTo>
                    <a:pt x="688" y="732"/>
                  </a:lnTo>
                  <a:lnTo>
                    <a:pt x="753" y="689"/>
                  </a:lnTo>
                  <a:lnTo>
                    <a:pt x="796" y="646"/>
                  </a:lnTo>
                  <a:lnTo>
                    <a:pt x="817" y="581"/>
                  </a:lnTo>
                  <a:lnTo>
                    <a:pt x="860" y="280"/>
                  </a:lnTo>
                  <a:lnTo>
                    <a:pt x="860"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9"/>
            <p:cNvSpPr/>
            <p:nvPr/>
          </p:nvSpPr>
          <p:spPr>
            <a:xfrm>
              <a:off x="6043225" y="-1053350"/>
              <a:ext cx="21525" cy="19900"/>
            </a:xfrm>
            <a:custGeom>
              <a:rect b="b" l="l" r="r" t="t"/>
              <a:pathLst>
                <a:path extrusionOk="0" h="796" w="861">
                  <a:moveTo>
                    <a:pt x="44" y="1"/>
                  </a:moveTo>
                  <a:lnTo>
                    <a:pt x="1" y="409"/>
                  </a:lnTo>
                  <a:lnTo>
                    <a:pt x="1" y="474"/>
                  </a:lnTo>
                  <a:lnTo>
                    <a:pt x="22" y="517"/>
                  </a:lnTo>
                  <a:lnTo>
                    <a:pt x="65" y="560"/>
                  </a:lnTo>
                  <a:lnTo>
                    <a:pt x="108" y="602"/>
                  </a:lnTo>
                  <a:lnTo>
                    <a:pt x="560" y="774"/>
                  </a:lnTo>
                  <a:lnTo>
                    <a:pt x="624" y="796"/>
                  </a:lnTo>
                  <a:lnTo>
                    <a:pt x="689" y="774"/>
                  </a:lnTo>
                  <a:lnTo>
                    <a:pt x="753" y="753"/>
                  </a:lnTo>
                  <a:lnTo>
                    <a:pt x="796" y="688"/>
                  </a:lnTo>
                  <a:lnTo>
                    <a:pt x="818" y="624"/>
                  </a:lnTo>
                  <a:lnTo>
                    <a:pt x="861" y="302"/>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9"/>
            <p:cNvSpPr/>
            <p:nvPr/>
          </p:nvSpPr>
          <p:spPr>
            <a:xfrm>
              <a:off x="6043225" y="-1053350"/>
              <a:ext cx="21525" cy="19900"/>
            </a:xfrm>
            <a:custGeom>
              <a:rect b="b" l="l" r="r" t="t"/>
              <a:pathLst>
                <a:path extrusionOk="0" fill="none" h="796" w="861">
                  <a:moveTo>
                    <a:pt x="44" y="1"/>
                  </a:moveTo>
                  <a:lnTo>
                    <a:pt x="1" y="409"/>
                  </a:lnTo>
                  <a:lnTo>
                    <a:pt x="1" y="409"/>
                  </a:lnTo>
                  <a:lnTo>
                    <a:pt x="1" y="474"/>
                  </a:lnTo>
                  <a:lnTo>
                    <a:pt x="22" y="517"/>
                  </a:lnTo>
                  <a:lnTo>
                    <a:pt x="65" y="560"/>
                  </a:lnTo>
                  <a:lnTo>
                    <a:pt x="108" y="602"/>
                  </a:lnTo>
                  <a:lnTo>
                    <a:pt x="560" y="774"/>
                  </a:lnTo>
                  <a:lnTo>
                    <a:pt x="560" y="774"/>
                  </a:lnTo>
                  <a:lnTo>
                    <a:pt x="624" y="796"/>
                  </a:lnTo>
                  <a:lnTo>
                    <a:pt x="624" y="796"/>
                  </a:lnTo>
                  <a:lnTo>
                    <a:pt x="689" y="774"/>
                  </a:lnTo>
                  <a:lnTo>
                    <a:pt x="753" y="753"/>
                  </a:lnTo>
                  <a:lnTo>
                    <a:pt x="796" y="688"/>
                  </a:lnTo>
                  <a:lnTo>
                    <a:pt x="818" y="624"/>
                  </a:lnTo>
                  <a:lnTo>
                    <a:pt x="861" y="302"/>
                  </a:lnTo>
                  <a:lnTo>
                    <a:pt x="861" y="302"/>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9"/>
            <p:cNvSpPr/>
            <p:nvPr/>
          </p:nvSpPr>
          <p:spPr>
            <a:xfrm>
              <a:off x="6179200" y="-1006600"/>
              <a:ext cx="4850" cy="1650"/>
            </a:xfrm>
            <a:custGeom>
              <a:rect b="b" l="l" r="r" t="t"/>
              <a:pathLst>
                <a:path extrusionOk="0" h="66" w="194">
                  <a:moveTo>
                    <a:pt x="1" y="1"/>
                  </a:moveTo>
                  <a:lnTo>
                    <a:pt x="130" y="65"/>
                  </a:lnTo>
                  <a:lnTo>
                    <a:pt x="194" y="6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9"/>
            <p:cNvSpPr/>
            <p:nvPr/>
          </p:nvSpPr>
          <p:spPr>
            <a:xfrm>
              <a:off x="6179200" y="-1006600"/>
              <a:ext cx="4850" cy="1650"/>
            </a:xfrm>
            <a:custGeom>
              <a:rect b="b" l="l" r="r" t="t"/>
              <a:pathLst>
                <a:path extrusionOk="0" fill="none" h="66" w="194">
                  <a:moveTo>
                    <a:pt x="1" y="1"/>
                  </a:moveTo>
                  <a:lnTo>
                    <a:pt x="130" y="65"/>
                  </a:lnTo>
                  <a:lnTo>
                    <a:pt x="130" y="65"/>
                  </a:lnTo>
                  <a:lnTo>
                    <a:pt x="194" y="65"/>
                  </a:lnTo>
                  <a:lnTo>
                    <a:pt x="194" y="65"/>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9"/>
            <p:cNvSpPr/>
            <p:nvPr/>
          </p:nvSpPr>
          <p:spPr>
            <a:xfrm>
              <a:off x="6198000" y="-1000150"/>
              <a:ext cx="16700" cy="6475"/>
            </a:xfrm>
            <a:custGeom>
              <a:rect b="b" l="l" r="r" t="t"/>
              <a:pathLst>
                <a:path extrusionOk="0" h="259" w="668">
                  <a:moveTo>
                    <a:pt x="1" y="1"/>
                  </a:moveTo>
                  <a:lnTo>
                    <a:pt x="87" y="65"/>
                  </a:lnTo>
                  <a:lnTo>
                    <a:pt x="517" y="237"/>
                  </a:lnTo>
                  <a:lnTo>
                    <a:pt x="603" y="259"/>
                  </a:lnTo>
                  <a:lnTo>
                    <a:pt x="667" y="23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9"/>
            <p:cNvSpPr/>
            <p:nvPr/>
          </p:nvSpPr>
          <p:spPr>
            <a:xfrm>
              <a:off x="6198000" y="-1000150"/>
              <a:ext cx="16700" cy="6475"/>
            </a:xfrm>
            <a:custGeom>
              <a:rect b="b" l="l" r="r" t="t"/>
              <a:pathLst>
                <a:path extrusionOk="0" fill="none" h="259" w="668">
                  <a:moveTo>
                    <a:pt x="1" y="1"/>
                  </a:moveTo>
                  <a:lnTo>
                    <a:pt x="1" y="1"/>
                  </a:lnTo>
                  <a:lnTo>
                    <a:pt x="87" y="65"/>
                  </a:lnTo>
                  <a:lnTo>
                    <a:pt x="517" y="237"/>
                  </a:lnTo>
                  <a:lnTo>
                    <a:pt x="517" y="237"/>
                  </a:lnTo>
                  <a:lnTo>
                    <a:pt x="603" y="259"/>
                  </a:lnTo>
                  <a:lnTo>
                    <a:pt x="603" y="259"/>
                  </a:lnTo>
                  <a:lnTo>
                    <a:pt x="667" y="237"/>
                  </a:lnTo>
                  <a:lnTo>
                    <a:pt x="667" y="237"/>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9"/>
            <p:cNvSpPr/>
            <p:nvPr/>
          </p:nvSpPr>
          <p:spPr>
            <a:xfrm>
              <a:off x="6225950" y="-990475"/>
              <a:ext cx="18300" cy="7550"/>
            </a:xfrm>
            <a:custGeom>
              <a:rect b="b" l="l" r="r" t="t"/>
              <a:pathLst>
                <a:path extrusionOk="0" h="302" w="732">
                  <a:moveTo>
                    <a:pt x="1" y="1"/>
                  </a:moveTo>
                  <a:lnTo>
                    <a:pt x="44" y="65"/>
                  </a:lnTo>
                  <a:lnTo>
                    <a:pt x="108" y="108"/>
                  </a:lnTo>
                  <a:lnTo>
                    <a:pt x="538" y="280"/>
                  </a:lnTo>
                  <a:lnTo>
                    <a:pt x="603" y="302"/>
                  </a:lnTo>
                  <a:lnTo>
                    <a:pt x="689" y="302"/>
                  </a:lnTo>
                  <a:lnTo>
                    <a:pt x="732" y="2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9"/>
            <p:cNvSpPr/>
            <p:nvPr/>
          </p:nvSpPr>
          <p:spPr>
            <a:xfrm>
              <a:off x="6225950" y="-990475"/>
              <a:ext cx="18300" cy="7550"/>
            </a:xfrm>
            <a:custGeom>
              <a:rect b="b" l="l" r="r" t="t"/>
              <a:pathLst>
                <a:path extrusionOk="0" fill="none" h="302" w="732">
                  <a:moveTo>
                    <a:pt x="1" y="1"/>
                  </a:moveTo>
                  <a:lnTo>
                    <a:pt x="1" y="1"/>
                  </a:lnTo>
                  <a:lnTo>
                    <a:pt x="44" y="65"/>
                  </a:lnTo>
                  <a:lnTo>
                    <a:pt x="108" y="108"/>
                  </a:lnTo>
                  <a:lnTo>
                    <a:pt x="538" y="280"/>
                  </a:lnTo>
                  <a:lnTo>
                    <a:pt x="538" y="280"/>
                  </a:lnTo>
                  <a:lnTo>
                    <a:pt x="603" y="302"/>
                  </a:lnTo>
                  <a:lnTo>
                    <a:pt x="603" y="302"/>
                  </a:lnTo>
                  <a:lnTo>
                    <a:pt x="689" y="302"/>
                  </a:lnTo>
                  <a:lnTo>
                    <a:pt x="732" y="259"/>
                  </a:lnTo>
                  <a:lnTo>
                    <a:pt x="732" y="259"/>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9"/>
            <p:cNvSpPr/>
            <p:nvPr/>
          </p:nvSpPr>
          <p:spPr>
            <a:xfrm>
              <a:off x="6253900" y="-980800"/>
              <a:ext cx="19900" cy="9175"/>
            </a:xfrm>
            <a:custGeom>
              <a:rect b="b" l="l" r="r" t="t"/>
              <a:pathLst>
                <a:path extrusionOk="0" h="367" w="796">
                  <a:moveTo>
                    <a:pt x="1" y="1"/>
                  </a:moveTo>
                  <a:lnTo>
                    <a:pt x="22" y="44"/>
                  </a:lnTo>
                  <a:lnTo>
                    <a:pt x="44" y="87"/>
                  </a:lnTo>
                  <a:lnTo>
                    <a:pt x="65" y="130"/>
                  </a:lnTo>
                  <a:lnTo>
                    <a:pt x="108" y="151"/>
                  </a:lnTo>
                  <a:lnTo>
                    <a:pt x="559" y="345"/>
                  </a:lnTo>
                  <a:lnTo>
                    <a:pt x="624" y="366"/>
                  </a:lnTo>
                  <a:lnTo>
                    <a:pt x="731" y="323"/>
                  </a:lnTo>
                  <a:lnTo>
                    <a:pt x="796" y="2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9"/>
            <p:cNvSpPr/>
            <p:nvPr/>
          </p:nvSpPr>
          <p:spPr>
            <a:xfrm>
              <a:off x="6253900" y="-980800"/>
              <a:ext cx="19900" cy="9175"/>
            </a:xfrm>
            <a:custGeom>
              <a:rect b="b" l="l" r="r" t="t"/>
              <a:pathLst>
                <a:path extrusionOk="0" fill="none" h="367" w="796">
                  <a:moveTo>
                    <a:pt x="1" y="1"/>
                  </a:moveTo>
                  <a:lnTo>
                    <a:pt x="1" y="1"/>
                  </a:lnTo>
                  <a:lnTo>
                    <a:pt x="22" y="44"/>
                  </a:lnTo>
                  <a:lnTo>
                    <a:pt x="44" y="87"/>
                  </a:lnTo>
                  <a:lnTo>
                    <a:pt x="65" y="130"/>
                  </a:lnTo>
                  <a:lnTo>
                    <a:pt x="108" y="151"/>
                  </a:lnTo>
                  <a:lnTo>
                    <a:pt x="559" y="345"/>
                  </a:lnTo>
                  <a:lnTo>
                    <a:pt x="559" y="345"/>
                  </a:lnTo>
                  <a:lnTo>
                    <a:pt x="624" y="366"/>
                  </a:lnTo>
                  <a:lnTo>
                    <a:pt x="624" y="366"/>
                  </a:lnTo>
                  <a:lnTo>
                    <a:pt x="731" y="323"/>
                  </a:lnTo>
                  <a:lnTo>
                    <a:pt x="796" y="280"/>
                  </a:lnTo>
                  <a:lnTo>
                    <a:pt x="796" y="280"/>
                  </a:lnTo>
                  <a:lnTo>
                    <a:pt x="1"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9"/>
            <p:cNvSpPr/>
            <p:nvPr/>
          </p:nvSpPr>
          <p:spPr>
            <a:xfrm>
              <a:off x="6282375" y="-971125"/>
              <a:ext cx="20450" cy="10250"/>
            </a:xfrm>
            <a:custGeom>
              <a:rect b="b" l="l" r="r" t="t"/>
              <a:pathLst>
                <a:path extrusionOk="0" h="410" w="818">
                  <a:moveTo>
                    <a:pt x="22" y="1"/>
                  </a:moveTo>
                  <a:lnTo>
                    <a:pt x="1" y="22"/>
                  </a:lnTo>
                  <a:lnTo>
                    <a:pt x="1" y="87"/>
                  </a:lnTo>
                  <a:lnTo>
                    <a:pt x="22" y="130"/>
                  </a:lnTo>
                  <a:lnTo>
                    <a:pt x="65" y="173"/>
                  </a:lnTo>
                  <a:lnTo>
                    <a:pt x="108" y="216"/>
                  </a:lnTo>
                  <a:lnTo>
                    <a:pt x="560" y="388"/>
                  </a:lnTo>
                  <a:lnTo>
                    <a:pt x="624" y="409"/>
                  </a:lnTo>
                  <a:lnTo>
                    <a:pt x="689" y="409"/>
                  </a:lnTo>
                  <a:lnTo>
                    <a:pt x="732" y="366"/>
                  </a:lnTo>
                  <a:lnTo>
                    <a:pt x="775" y="345"/>
                  </a:lnTo>
                  <a:lnTo>
                    <a:pt x="818"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9"/>
            <p:cNvSpPr/>
            <p:nvPr/>
          </p:nvSpPr>
          <p:spPr>
            <a:xfrm>
              <a:off x="6282375" y="-971125"/>
              <a:ext cx="20450" cy="10250"/>
            </a:xfrm>
            <a:custGeom>
              <a:rect b="b" l="l" r="r" t="t"/>
              <a:pathLst>
                <a:path extrusionOk="0" fill="none" h="410" w="818">
                  <a:moveTo>
                    <a:pt x="22" y="1"/>
                  </a:moveTo>
                  <a:lnTo>
                    <a:pt x="1" y="22"/>
                  </a:lnTo>
                  <a:lnTo>
                    <a:pt x="1" y="22"/>
                  </a:lnTo>
                  <a:lnTo>
                    <a:pt x="1" y="87"/>
                  </a:lnTo>
                  <a:lnTo>
                    <a:pt x="22" y="130"/>
                  </a:lnTo>
                  <a:lnTo>
                    <a:pt x="65" y="173"/>
                  </a:lnTo>
                  <a:lnTo>
                    <a:pt x="108" y="216"/>
                  </a:lnTo>
                  <a:lnTo>
                    <a:pt x="560" y="388"/>
                  </a:lnTo>
                  <a:lnTo>
                    <a:pt x="560" y="388"/>
                  </a:lnTo>
                  <a:lnTo>
                    <a:pt x="624" y="409"/>
                  </a:lnTo>
                  <a:lnTo>
                    <a:pt x="624" y="409"/>
                  </a:lnTo>
                  <a:lnTo>
                    <a:pt x="689" y="409"/>
                  </a:lnTo>
                  <a:lnTo>
                    <a:pt x="732" y="366"/>
                  </a:lnTo>
                  <a:lnTo>
                    <a:pt x="775" y="345"/>
                  </a:lnTo>
                  <a:lnTo>
                    <a:pt x="818" y="280"/>
                  </a:lnTo>
                  <a:lnTo>
                    <a:pt x="818"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9"/>
            <p:cNvSpPr/>
            <p:nvPr/>
          </p:nvSpPr>
          <p:spPr>
            <a:xfrm>
              <a:off x="6310875" y="-960900"/>
              <a:ext cx="20450" cy="10750"/>
            </a:xfrm>
            <a:custGeom>
              <a:rect b="b" l="l" r="r" t="t"/>
              <a:pathLst>
                <a:path extrusionOk="0" h="430" w="818">
                  <a:moveTo>
                    <a:pt x="22" y="0"/>
                  </a:moveTo>
                  <a:lnTo>
                    <a:pt x="0" y="65"/>
                  </a:lnTo>
                  <a:lnTo>
                    <a:pt x="0" y="108"/>
                  </a:lnTo>
                  <a:lnTo>
                    <a:pt x="22" y="172"/>
                  </a:lnTo>
                  <a:lnTo>
                    <a:pt x="65" y="215"/>
                  </a:lnTo>
                  <a:lnTo>
                    <a:pt x="108" y="236"/>
                  </a:lnTo>
                  <a:lnTo>
                    <a:pt x="559" y="430"/>
                  </a:lnTo>
                  <a:lnTo>
                    <a:pt x="688" y="430"/>
                  </a:lnTo>
                  <a:lnTo>
                    <a:pt x="753" y="387"/>
                  </a:lnTo>
                  <a:lnTo>
                    <a:pt x="796" y="344"/>
                  </a:lnTo>
                  <a:lnTo>
                    <a:pt x="817" y="279"/>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9"/>
            <p:cNvSpPr/>
            <p:nvPr/>
          </p:nvSpPr>
          <p:spPr>
            <a:xfrm>
              <a:off x="6310875" y="-960900"/>
              <a:ext cx="20450" cy="10750"/>
            </a:xfrm>
            <a:custGeom>
              <a:rect b="b" l="l" r="r" t="t"/>
              <a:pathLst>
                <a:path extrusionOk="0" fill="none" h="430" w="818">
                  <a:moveTo>
                    <a:pt x="22" y="0"/>
                  </a:moveTo>
                  <a:lnTo>
                    <a:pt x="0" y="65"/>
                  </a:lnTo>
                  <a:lnTo>
                    <a:pt x="0" y="65"/>
                  </a:lnTo>
                  <a:lnTo>
                    <a:pt x="0" y="108"/>
                  </a:lnTo>
                  <a:lnTo>
                    <a:pt x="22" y="172"/>
                  </a:lnTo>
                  <a:lnTo>
                    <a:pt x="65" y="215"/>
                  </a:lnTo>
                  <a:lnTo>
                    <a:pt x="108" y="236"/>
                  </a:lnTo>
                  <a:lnTo>
                    <a:pt x="559" y="430"/>
                  </a:lnTo>
                  <a:lnTo>
                    <a:pt x="559" y="430"/>
                  </a:lnTo>
                  <a:lnTo>
                    <a:pt x="624" y="430"/>
                  </a:lnTo>
                  <a:lnTo>
                    <a:pt x="624" y="430"/>
                  </a:lnTo>
                  <a:lnTo>
                    <a:pt x="688" y="430"/>
                  </a:lnTo>
                  <a:lnTo>
                    <a:pt x="753" y="387"/>
                  </a:lnTo>
                  <a:lnTo>
                    <a:pt x="796" y="344"/>
                  </a:lnTo>
                  <a:lnTo>
                    <a:pt x="817" y="279"/>
                  </a:lnTo>
                  <a:lnTo>
                    <a:pt x="817" y="279"/>
                  </a:lnTo>
                  <a:lnTo>
                    <a:pt x="817" y="279"/>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9"/>
            <p:cNvSpPr/>
            <p:nvPr/>
          </p:nvSpPr>
          <p:spPr>
            <a:xfrm>
              <a:off x="6339350" y="-951250"/>
              <a:ext cx="20450" cy="12400"/>
            </a:xfrm>
            <a:custGeom>
              <a:rect b="b" l="l" r="r" t="t"/>
              <a:pathLst>
                <a:path extrusionOk="0" h="496" w="818">
                  <a:moveTo>
                    <a:pt x="22" y="1"/>
                  </a:moveTo>
                  <a:lnTo>
                    <a:pt x="1" y="108"/>
                  </a:lnTo>
                  <a:lnTo>
                    <a:pt x="1" y="173"/>
                  </a:lnTo>
                  <a:lnTo>
                    <a:pt x="22" y="216"/>
                  </a:lnTo>
                  <a:lnTo>
                    <a:pt x="65" y="259"/>
                  </a:lnTo>
                  <a:lnTo>
                    <a:pt x="108" y="302"/>
                  </a:lnTo>
                  <a:lnTo>
                    <a:pt x="559" y="474"/>
                  </a:lnTo>
                  <a:lnTo>
                    <a:pt x="624" y="495"/>
                  </a:lnTo>
                  <a:lnTo>
                    <a:pt x="688" y="474"/>
                  </a:lnTo>
                  <a:lnTo>
                    <a:pt x="753" y="452"/>
                  </a:lnTo>
                  <a:lnTo>
                    <a:pt x="796" y="388"/>
                  </a:lnTo>
                  <a:lnTo>
                    <a:pt x="817" y="323"/>
                  </a:lnTo>
                  <a:lnTo>
                    <a:pt x="817"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9"/>
            <p:cNvSpPr/>
            <p:nvPr/>
          </p:nvSpPr>
          <p:spPr>
            <a:xfrm>
              <a:off x="6339350" y="-951250"/>
              <a:ext cx="20450" cy="12400"/>
            </a:xfrm>
            <a:custGeom>
              <a:rect b="b" l="l" r="r" t="t"/>
              <a:pathLst>
                <a:path extrusionOk="0" fill="none" h="496" w="818">
                  <a:moveTo>
                    <a:pt x="22" y="1"/>
                  </a:moveTo>
                  <a:lnTo>
                    <a:pt x="1" y="108"/>
                  </a:lnTo>
                  <a:lnTo>
                    <a:pt x="1" y="108"/>
                  </a:lnTo>
                  <a:lnTo>
                    <a:pt x="1" y="173"/>
                  </a:lnTo>
                  <a:lnTo>
                    <a:pt x="22" y="216"/>
                  </a:lnTo>
                  <a:lnTo>
                    <a:pt x="65" y="259"/>
                  </a:lnTo>
                  <a:lnTo>
                    <a:pt x="108" y="302"/>
                  </a:lnTo>
                  <a:lnTo>
                    <a:pt x="559" y="474"/>
                  </a:lnTo>
                  <a:lnTo>
                    <a:pt x="559" y="474"/>
                  </a:lnTo>
                  <a:lnTo>
                    <a:pt x="624" y="495"/>
                  </a:lnTo>
                  <a:lnTo>
                    <a:pt x="624" y="495"/>
                  </a:lnTo>
                  <a:lnTo>
                    <a:pt x="688" y="474"/>
                  </a:lnTo>
                  <a:lnTo>
                    <a:pt x="753" y="452"/>
                  </a:lnTo>
                  <a:lnTo>
                    <a:pt x="796" y="388"/>
                  </a:lnTo>
                  <a:lnTo>
                    <a:pt x="817" y="323"/>
                  </a:lnTo>
                  <a:lnTo>
                    <a:pt x="817" y="280"/>
                  </a:lnTo>
                  <a:lnTo>
                    <a:pt x="817"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9"/>
            <p:cNvSpPr/>
            <p:nvPr/>
          </p:nvSpPr>
          <p:spPr>
            <a:xfrm>
              <a:off x="6367825" y="-941575"/>
              <a:ext cx="21000" cy="13475"/>
            </a:xfrm>
            <a:custGeom>
              <a:rect b="b" l="l" r="r" t="t"/>
              <a:pathLst>
                <a:path extrusionOk="0" h="539" w="840">
                  <a:moveTo>
                    <a:pt x="22" y="1"/>
                  </a:moveTo>
                  <a:lnTo>
                    <a:pt x="1" y="173"/>
                  </a:lnTo>
                  <a:lnTo>
                    <a:pt x="1" y="216"/>
                  </a:lnTo>
                  <a:lnTo>
                    <a:pt x="22" y="280"/>
                  </a:lnTo>
                  <a:lnTo>
                    <a:pt x="65" y="323"/>
                  </a:lnTo>
                  <a:lnTo>
                    <a:pt x="108" y="345"/>
                  </a:lnTo>
                  <a:lnTo>
                    <a:pt x="560" y="538"/>
                  </a:lnTo>
                  <a:lnTo>
                    <a:pt x="689" y="538"/>
                  </a:lnTo>
                  <a:lnTo>
                    <a:pt x="753" y="495"/>
                  </a:lnTo>
                  <a:lnTo>
                    <a:pt x="796" y="452"/>
                  </a:lnTo>
                  <a:lnTo>
                    <a:pt x="818" y="388"/>
                  </a:lnTo>
                  <a:lnTo>
                    <a:pt x="839"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9"/>
            <p:cNvSpPr/>
            <p:nvPr/>
          </p:nvSpPr>
          <p:spPr>
            <a:xfrm>
              <a:off x="6367825" y="-941575"/>
              <a:ext cx="21000" cy="13475"/>
            </a:xfrm>
            <a:custGeom>
              <a:rect b="b" l="l" r="r" t="t"/>
              <a:pathLst>
                <a:path extrusionOk="0" fill="none" h="539" w="840">
                  <a:moveTo>
                    <a:pt x="22" y="1"/>
                  </a:moveTo>
                  <a:lnTo>
                    <a:pt x="1" y="173"/>
                  </a:lnTo>
                  <a:lnTo>
                    <a:pt x="1" y="173"/>
                  </a:lnTo>
                  <a:lnTo>
                    <a:pt x="1" y="216"/>
                  </a:lnTo>
                  <a:lnTo>
                    <a:pt x="22" y="280"/>
                  </a:lnTo>
                  <a:lnTo>
                    <a:pt x="65" y="323"/>
                  </a:lnTo>
                  <a:lnTo>
                    <a:pt x="108" y="345"/>
                  </a:lnTo>
                  <a:lnTo>
                    <a:pt x="560" y="538"/>
                  </a:lnTo>
                  <a:lnTo>
                    <a:pt x="560" y="538"/>
                  </a:lnTo>
                  <a:lnTo>
                    <a:pt x="624" y="538"/>
                  </a:lnTo>
                  <a:lnTo>
                    <a:pt x="624" y="538"/>
                  </a:lnTo>
                  <a:lnTo>
                    <a:pt x="689" y="538"/>
                  </a:lnTo>
                  <a:lnTo>
                    <a:pt x="753" y="495"/>
                  </a:lnTo>
                  <a:lnTo>
                    <a:pt x="796" y="452"/>
                  </a:lnTo>
                  <a:lnTo>
                    <a:pt x="818" y="388"/>
                  </a:lnTo>
                  <a:lnTo>
                    <a:pt x="839" y="280"/>
                  </a:lnTo>
                  <a:lnTo>
                    <a:pt x="839"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9"/>
            <p:cNvSpPr/>
            <p:nvPr/>
          </p:nvSpPr>
          <p:spPr>
            <a:xfrm>
              <a:off x="6396325" y="-931350"/>
              <a:ext cx="20975" cy="14525"/>
            </a:xfrm>
            <a:custGeom>
              <a:rect b="b" l="l" r="r" t="t"/>
              <a:pathLst>
                <a:path extrusionOk="0" h="581" w="839">
                  <a:moveTo>
                    <a:pt x="22" y="0"/>
                  </a:moveTo>
                  <a:lnTo>
                    <a:pt x="0" y="194"/>
                  </a:lnTo>
                  <a:lnTo>
                    <a:pt x="0" y="258"/>
                  </a:lnTo>
                  <a:lnTo>
                    <a:pt x="22" y="301"/>
                  </a:lnTo>
                  <a:lnTo>
                    <a:pt x="65" y="344"/>
                  </a:lnTo>
                  <a:lnTo>
                    <a:pt x="108" y="387"/>
                  </a:lnTo>
                  <a:lnTo>
                    <a:pt x="559" y="559"/>
                  </a:lnTo>
                  <a:lnTo>
                    <a:pt x="624" y="581"/>
                  </a:lnTo>
                  <a:lnTo>
                    <a:pt x="688" y="559"/>
                  </a:lnTo>
                  <a:lnTo>
                    <a:pt x="753" y="538"/>
                  </a:lnTo>
                  <a:lnTo>
                    <a:pt x="796" y="473"/>
                  </a:lnTo>
                  <a:lnTo>
                    <a:pt x="817" y="409"/>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9"/>
            <p:cNvSpPr/>
            <p:nvPr/>
          </p:nvSpPr>
          <p:spPr>
            <a:xfrm>
              <a:off x="6396325" y="-931350"/>
              <a:ext cx="20975" cy="14525"/>
            </a:xfrm>
            <a:custGeom>
              <a:rect b="b" l="l" r="r" t="t"/>
              <a:pathLst>
                <a:path extrusionOk="0" fill="none" h="581" w="839">
                  <a:moveTo>
                    <a:pt x="22" y="0"/>
                  </a:moveTo>
                  <a:lnTo>
                    <a:pt x="0" y="194"/>
                  </a:lnTo>
                  <a:lnTo>
                    <a:pt x="0" y="194"/>
                  </a:lnTo>
                  <a:lnTo>
                    <a:pt x="0" y="258"/>
                  </a:lnTo>
                  <a:lnTo>
                    <a:pt x="22" y="301"/>
                  </a:lnTo>
                  <a:lnTo>
                    <a:pt x="65" y="344"/>
                  </a:lnTo>
                  <a:lnTo>
                    <a:pt x="108" y="387"/>
                  </a:lnTo>
                  <a:lnTo>
                    <a:pt x="559" y="559"/>
                  </a:lnTo>
                  <a:lnTo>
                    <a:pt x="559" y="559"/>
                  </a:lnTo>
                  <a:lnTo>
                    <a:pt x="624" y="581"/>
                  </a:lnTo>
                  <a:lnTo>
                    <a:pt x="624" y="581"/>
                  </a:lnTo>
                  <a:lnTo>
                    <a:pt x="688" y="559"/>
                  </a:lnTo>
                  <a:lnTo>
                    <a:pt x="753" y="538"/>
                  </a:lnTo>
                  <a:lnTo>
                    <a:pt x="796" y="473"/>
                  </a:lnTo>
                  <a:lnTo>
                    <a:pt x="817" y="409"/>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9"/>
            <p:cNvSpPr/>
            <p:nvPr/>
          </p:nvSpPr>
          <p:spPr>
            <a:xfrm>
              <a:off x="6424800" y="-921675"/>
              <a:ext cx="20975" cy="15600"/>
            </a:xfrm>
            <a:custGeom>
              <a:rect b="b" l="l" r="r" t="t"/>
              <a:pathLst>
                <a:path extrusionOk="0" h="624" w="839">
                  <a:moveTo>
                    <a:pt x="22" y="0"/>
                  </a:moveTo>
                  <a:lnTo>
                    <a:pt x="1" y="237"/>
                  </a:lnTo>
                  <a:lnTo>
                    <a:pt x="1" y="301"/>
                  </a:lnTo>
                  <a:lnTo>
                    <a:pt x="22" y="366"/>
                  </a:lnTo>
                  <a:lnTo>
                    <a:pt x="65" y="409"/>
                  </a:lnTo>
                  <a:lnTo>
                    <a:pt x="108" y="430"/>
                  </a:lnTo>
                  <a:lnTo>
                    <a:pt x="538" y="602"/>
                  </a:lnTo>
                  <a:lnTo>
                    <a:pt x="624" y="624"/>
                  </a:lnTo>
                  <a:lnTo>
                    <a:pt x="688" y="624"/>
                  </a:lnTo>
                  <a:lnTo>
                    <a:pt x="731" y="581"/>
                  </a:lnTo>
                  <a:lnTo>
                    <a:pt x="796" y="538"/>
                  </a:lnTo>
                  <a:lnTo>
                    <a:pt x="817" y="473"/>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9"/>
            <p:cNvSpPr/>
            <p:nvPr/>
          </p:nvSpPr>
          <p:spPr>
            <a:xfrm>
              <a:off x="6424800" y="-921675"/>
              <a:ext cx="20975" cy="15600"/>
            </a:xfrm>
            <a:custGeom>
              <a:rect b="b" l="l" r="r" t="t"/>
              <a:pathLst>
                <a:path extrusionOk="0" fill="none" h="624" w="839">
                  <a:moveTo>
                    <a:pt x="22" y="0"/>
                  </a:moveTo>
                  <a:lnTo>
                    <a:pt x="1" y="237"/>
                  </a:lnTo>
                  <a:lnTo>
                    <a:pt x="1" y="237"/>
                  </a:lnTo>
                  <a:lnTo>
                    <a:pt x="1" y="301"/>
                  </a:lnTo>
                  <a:lnTo>
                    <a:pt x="22" y="366"/>
                  </a:lnTo>
                  <a:lnTo>
                    <a:pt x="65" y="409"/>
                  </a:lnTo>
                  <a:lnTo>
                    <a:pt x="108" y="430"/>
                  </a:lnTo>
                  <a:lnTo>
                    <a:pt x="538" y="602"/>
                  </a:lnTo>
                  <a:lnTo>
                    <a:pt x="538" y="602"/>
                  </a:lnTo>
                  <a:lnTo>
                    <a:pt x="624" y="624"/>
                  </a:lnTo>
                  <a:lnTo>
                    <a:pt x="624" y="624"/>
                  </a:lnTo>
                  <a:lnTo>
                    <a:pt x="688" y="624"/>
                  </a:lnTo>
                  <a:lnTo>
                    <a:pt x="731" y="581"/>
                  </a:lnTo>
                  <a:lnTo>
                    <a:pt x="796" y="538"/>
                  </a:lnTo>
                  <a:lnTo>
                    <a:pt x="817" y="473"/>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9"/>
            <p:cNvSpPr/>
            <p:nvPr/>
          </p:nvSpPr>
          <p:spPr>
            <a:xfrm>
              <a:off x="6453275" y="-912000"/>
              <a:ext cx="21000" cy="17225"/>
            </a:xfrm>
            <a:custGeom>
              <a:rect b="b" l="l" r="r" t="t"/>
              <a:pathLst>
                <a:path extrusionOk="0" h="689" w="840">
                  <a:moveTo>
                    <a:pt x="22" y="0"/>
                  </a:moveTo>
                  <a:lnTo>
                    <a:pt x="1" y="301"/>
                  </a:lnTo>
                  <a:lnTo>
                    <a:pt x="1" y="366"/>
                  </a:lnTo>
                  <a:lnTo>
                    <a:pt x="22" y="409"/>
                  </a:lnTo>
                  <a:lnTo>
                    <a:pt x="44" y="452"/>
                  </a:lnTo>
                  <a:lnTo>
                    <a:pt x="108" y="473"/>
                  </a:lnTo>
                  <a:lnTo>
                    <a:pt x="538" y="667"/>
                  </a:lnTo>
                  <a:lnTo>
                    <a:pt x="624" y="688"/>
                  </a:lnTo>
                  <a:lnTo>
                    <a:pt x="689" y="667"/>
                  </a:lnTo>
                  <a:lnTo>
                    <a:pt x="732" y="645"/>
                  </a:lnTo>
                  <a:lnTo>
                    <a:pt x="775" y="581"/>
                  </a:lnTo>
                  <a:lnTo>
                    <a:pt x="818" y="516"/>
                  </a:lnTo>
                  <a:lnTo>
                    <a:pt x="839" y="280"/>
                  </a:lnTo>
                  <a:lnTo>
                    <a:pt x="2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9"/>
            <p:cNvSpPr/>
            <p:nvPr/>
          </p:nvSpPr>
          <p:spPr>
            <a:xfrm>
              <a:off x="6453275" y="-912000"/>
              <a:ext cx="21000" cy="17225"/>
            </a:xfrm>
            <a:custGeom>
              <a:rect b="b" l="l" r="r" t="t"/>
              <a:pathLst>
                <a:path extrusionOk="0" fill="none" h="689" w="840">
                  <a:moveTo>
                    <a:pt x="22" y="0"/>
                  </a:moveTo>
                  <a:lnTo>
                    <a:pt x="1" y="301"/>
                  </a:lnTo>
                  <a:lnTo>
                    <a:pt x="1" y="301"/>
                  </a:lnTo>
                  <a:lnTo>
                    <a:pt x="1" y="366"/>
                  </a:lnTo>
                  <a:lnTo>
                    <a:pt x="22" y="409"/>
                  </a:lnTo>
                  <a:lnTo>
                    <a:pt x="44" y="452"/>
                  </a:lnTo>
                  <a:lnTo>
                    <a:pt x="108" y="473"/>
                  </a:lnTo>
                  <a:lnTo>
                    <a:pt x="538" y="667"/>
                  </a:lnTo>
                  <a:lnTo>
                    <a:pt x="538" y="667"/>
                  </a:lnTo>
                  <a:lnTo>
                    <a:pt x="624" y="688"/>
                  </a:lnTo>
                  <a:lnTo>
                    <a:pt x="624" y="688"/>
                  </a:lnTo>
                  <a:lnTo>
                    <a:pt x="689" y="667"/>
                  </a:lnTo>
                  <a:lnTo>
                    <a:pt x="732" y="645"/>
                  </a:lnTo>
                  <a:lnTo>
                    <a:pt x="775" y="581"/>
                  </a:lnTo>
                  <a:lnTo>
                    <a:pt x="818" y="516"/>
                  </a:lnTo>
                  <a:lnTo>
                    <a:pt x="839" y="280"/>
                  </a:lnTo>
                  <a:lnTo>
                    <a:pt x="839" y="280"/>
                  </a:lnTo>
                  <a:lnTo>
                    <a:pt x="2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9"/>
            <p:cNvSpPr/>
            <p:nvPr/>
          </p:nvSpPr>
          <p:spPr>
            <a:xfrm>
              <a:off x="6481775" y="-901800"/>
              <a:ext cx="21525" cy="17775"/>
            </a:xfrm>
            <a:custGeom>
              <a:rect b="b" l="l" r="r" t="t"/>
              <a:pathLst>
                <a:path extrusionOk="0" h="711" w="861">
                  <a:moveTo>
                    <a:pt x="22" y="1"/>
                  </a:moveTo>
                  <a:lnTo>
                    <a:pt x="0" y="323"/>
                  </a:lnTo>
                  <a:lnTo>
                    <a:pt x="0" y="388"/>
                  </a:lnTo>
                  <a:lnTo>
                    <a:pt x="22" y="431"/>
                  </a:lnTo>
                  <a:lnTo>
                    <a:pt x="43" y="474"/>
                  </a:lnTo>
                  <a:lnTo>
                    <a:pt x="108" y="517"/>
                  </a:lnTo>
                  <a:lnTo>
                    <a:pt x="538" y="689"/>
                  </a:lnTo>
                  <a:lnTo>
                    <a:pt x="624" y="710"/>
                  </a:lnTo>
                  <a:lnTo>
                    <a:pt x="688" y="689"/>
                  </a:lnTo>
                  <a:lnTo>
                    <a:pt x="731" y="667"/>
                  </a:lnTo>
                  <a:lnTo>
                    <a:pt x="774" y="624"/>
                  </a:lnTo>
                  <a:lnTo>
                    <a:pt x="796" y="560"/>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9"/>
            <p:cNvSpPr/>
            <p:nvPr/>
          </p:nvSpPr>
          <p:spPr>
            <a:xfrm>
              <a:off x="6481775" y="-901800"/>
              <a:ext cx="21525" cy="17775"/>
            </a:xfrm>
            <a:custGeom>
              <a:rect b="b" l="l" r="r" t="t"/>
              <a:pathLst>
                <a:path extrusionOk="0" fill="none" h="711" w="861">
                  <a:moveTo>
                    <a:pt x="22" y="1"/>
                  </a:moveTo>
                  <a:lnTo>
                    <a:pt x="0" y="323"/>
                  </a:lnTo>
                  <a:lnTo>
                    <a:pt x="0" y="323"/>
                  </a:lnTo>
                  <a:lnTo>
                    <a:pt x="0" y="388"/>
                  </a:lnTo>
                  <a:lnTo>
                    <a:pt x="22" y="431"/>
                  </a:lnTo>
                  <a:lnTo>
                    <a:pt x="43" y="474"/>
                  </a:lnTo>
                  <a:lnTo>
                    <a:pt x="108" y="517"/>
                  </a:lnTo>
                  <a:lnTo>
                    <a:pt x="538" y="689"/>
                  </a:lnTo>
                  <a:lnTo>
                    <a:pt x="538" y="689"/>
                  </a:lnTo>
                  <a:lnTo>
                    <a:pt x="624" y="710"/>
                  </a:lnTo>
                  <a:lnTo>
                    <a:pt x="624" y="710"/>
                  </a:lnTo>
                  <a:lnTo>
                    <a:pt x="688" y="689"/>
                  </a:lnTo>
                  <a:lnTo>
                    <a:pt x="731" y="667"/>
                  </a:lnTo>
                  <a:lnTo>
                    <a:pt x="774" y="624"/>
                  </a:lnTo>
                  <a:lnTo>
                    <a:pt x="796" y="560"/>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9"/>
            <p:cNvSpPr/>
            <p:nvPr/>
          </p:nvSpPr>
          <p:spPr>
            <a:xfrm>
              <a:off x="7678600" y="-569675"/>
              <a:ext cx="610525" cy="98375"/>
            </a:xfrm>
            <a:custGeom>
              <a:rect b="b" l="l" r="r" t="t"/>
              <a:pathLst>
                <a:path extrusionOk="0" h="3935" w="24421">
                  <a:moveTo>
                    <a:pt x="0" y="2838"/>
                  </a:moveTo>
                  <a:lnTo>
                    <a:pt x="1870" y="2989"/>
                  </a:lnTo>
                  <a:lnTo>
                    <a:pt x="1873" y="2987"/>
                  </a:lnTo>
                  <a:lnTo>
                    <a:pt x="1873" y="2987"/>
                  </a:lnTo>
                  <a:lnTo>
                    <a:pt x="0" y="2838"/>
                  </a:lnTo>
                  <a:close/>
                  <a:moveTo>
                    <a:pt x="6449" y="1"/>
                  </a:moveTo>
                  <a:lnTo>
                    <a:pt x="1873" y="2987"/>
                  </a:lnTo>
                  <a:lnTo>
                    <a:pt x="1873" y="2987"/>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9"/>
            <p:cNvSpPr/>
            <p:nvPr/>
          </p:nvSpPr>
          <p:spPr>
            <a:xfrm>
              <a:off x="7675375" y="-499275"/>
              <a:ext cx="25" cy="575"/>
            </a:xfrm>
            <a:custGeom>
              <a:rect b="b" l="l" r="r" t="t"/>
              <a:pathLst>
                <a:path extrusionOk="0" fill="none" h="23" w="1">
                  <a:moveTo>
                    <a:pt x="0" y="1"/>
                  </a:moveTo>
                  <a:lnTo>
                    <a:pt x="0" y="1"/>
                  </a:lnTo>
                  <a:lnTo>
                    <a:pt x="0" y="22"/>
                  </a:lnTo>
                  <a:lnTo>
                    <a:pt x="0" y="22"/>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9"/>
            <p:cNvSpPr/>
            <p:nvPr/>
          </p:nvSpPr>
          <p:spPr>
            <a:xfrm>
              <a:off x="76743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9"/>
            <p:cNvSpPr/>
            <p:nvPr/>
          </p:nvSpPr>
          <p:spPr>
            <a:xfrm>
              <a:off x="76737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9"/>
            <p:cNvSpPr/>
            <p:nvPr/>
          </p:nvSpPr>
          <p:spPr>
            <a:xfrm>
              <a:off x="7673225" y="-49927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9"/>
            <p:cNvSpPr/>
            <p:nvPr/>
          </p:nvSpPr>
          <p:spPr>
            <a:xfrm>
              <a:off x="767215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9"/>
            <p:cNvSpPr/>
            <p:nvPr/>
          </p:nvSpPr>
          <p:spPr>
            <a:xfrm>
              <a:off x="767160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9"/>
            <p:cNvSpPr/>
            <p:nvPr/>
          </p:nvSpPr>
          <p:spPr>
            <a:xfrm>
              <a:off x="7671075"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9"/>
            <p:cNvSpPr/>
            <p:nvPr/>
          </p:nvSpPr>
          <p:spPr>
            <a:xfrm>
              <a:off x="7670000" y="-499275"/>
              <a:ext cx="550" cy="25"/>
            </a:xfrm>
            <a:custGeom>
              <a:rect b="b" l="l" r="r" t="t"/>
              <a:pathLst>
                <a:path extrusionOk="0" fill="none" h="1" w="22">
                  <a:moveTo>
                    <a:pt x="0" y="1"/>
                  </a:moveTo>
                  <a:lnTo>
                    <a:pt x="0" y="1"/>
                  </a:lnTo>
                  <a:lnTo>
                    <a:pt x="22" y="1"/>
                  </a:lnTo>
                  <a:lnTo>
                    <a:pt x="22" y="1"/>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9"/>
            <p:cNvSpPr/>
            <p:nvPr/>
          </p:nvSpPr>
          <p:spPr>
            <a:xfrm>
              <a:off x="7669450" y="-499275"/>
              <a:ext cx="575" cy="25"/>
            </a:xfrm>
            <a:custGeom>
              <a:rect b="b" l="l" r="r" t="t"/>
              <a:pathLst>
                <a:path extrusionOk="0" fill="none" h="1" w="23">
                  <a:moveTo>
                    <a:pt x="1" y="1"/>
                  </a:moveTo>
                  <a:lnTo>
                    <a:pt x="1" y="1"/>
                  </a:lnTo>
                  <a:lnTo>
                    <a:pt x="22" y="1"/>
                  </a:lnTo>
                  <a:lnTo>
                    <a:pt x="22" y="1"/>
                  </a:lnTo>
                  <a:lnTo>
                    <a:pt x="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9"/>
            <p:cNvSpPr/>
            <p:nvPr/>
          </p:nvSpPr>
          <p:spPr>
            <a:xfrm>
              <a:off x="7668925" y="-499800"/>
              <a:ext cx="550" cy="550"/>
            </a:xfrm>
            <a:custGeom>
              <a:rect b="b" l="l" r="r" t="t"/>
              <a:pathLst>
                <a:path extrusionOk="0" fill="none" h="22" w="22">
                  <a:moveTo>
                    <a:pt x="0" y="0"/>
                  </a:moveTo>
                  <a:lnTo>
                    <a:pt x="0" y="0"/>
                  </a:lnTo>
                  <a:lnTo>
                    <a:pt x="22" y="22"/>
                  </a:lnTo>
                  <a:lnTo>
                    <a:pt x="22" y="22"/>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9"/>
            <p:cNvSpPr/>
            <p:nvPr/>
          </p:nvSpPr>
          <p:spPr>
            <a:xfrm>
              <a:off x="7667850" y="-499800"/>
              <a:ext cx="1100" cy="25"/>
            </a:xfrm>
            <a:custGeom>
              <a:rect b="b" l="l" r="r" t="t"/>
              <a:pathLst>
                <a:path extrusionOk="0" fill="none" h="1" w="44">
                  <a:moveTo>
                    <a:pt x="0" y="0"/>
                  </a:moveTo>
                  <a:lnTo>
                    <a:pt x="0" y="0"/>
                  </a:lnTo>
                  <a:lnTo>
                    <a:pt x="43" y="0"/>
                  </a:lnTo>
                  <a:lnTo>
                    <a:pt x="43" y="0"/>
                  </a:lnTo>
                  <a:lnTo>
                    <a:pt x="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9"/>
            <p:cNvSpPr/>
            <p:nvPr/>
          </p:nvSpPr>
          <p:spPr>
            <a:xfrm>
              <a:off x="7678600" y="-569675"/>
              <a:ext cx="610525" cy="98375"/>
            </a:xfrm>
            <a:custGeom>
              <a:rect b="b" l="l" r="r" t="t"/>
              <a:pathLst>
                <a:path extrusionOk="0" fill="none" h="3935" w="24421">
                  <a:moveTo>
                    <a:pt x="6449" y="1"/>
                  </a:moveTo>
                  <a:lnTo>
                    <a:pt x="1870" y="2989"/>
                  </a:lnTo>
                  <a:lnTo>
                    <a:pt x="1870" y="2989"/>
                  </a:lnTo>
                  <a:lnTo>
                    <a:pt x="0" y="2838"/>
                  </a:lnTo>
                  <a:lnTo>
                    <a:pt x="0" y="2838"/>
                  </a:lnTo>
                  <a:lnTo>
                    <a:pt x="1892" y="2989"/>
                  </a:lnTo>
                  <a:lnTo>
                    <a:pt x="3848" y="3118"/>
                  </a:lnTo>
                  <a:lnTo>
                    <a:pt x="5869" y="3247"/>
                  </a:lnTo>
                  <a:lnTo>
                    <a:pt x="7911" y="3354"/>
                  </a:lnTo>
                  <a:lnTo>
                    <a:pt x="11931" y="3548"/>
                  </a:lnTo>
                  <a:lnTo>
                    <a:pt x="15736" y="3698"/>
                  </a:lnTo>
                  <a:lnTo>
                    <a:pt x="19046" y="3806"/>
                  </a:lnTo>
                  <a:lnTo>
                    <a:pt x="21712" y="3870"/>
                  </a:lnTo>
                  <a:lnTo>
                    <a:pt x="24098" y="3935"/>
                  </a:lnTo>
                  <a:lnTo>
                    <a:pt x="24420" y="2365"/>
                  </a:lnTo>
                  <a:lnTo>
                    <a:pt x="644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9"/>
            <p:cNvSpPr/>
            <p:nvPr/>
          </p:nvSpPr>
          <p:spPr>
            <a:xfrm>
              <a:off x="6510250" y="-892125"/>
              <a:ext cx="21525" cy="18825"/>
            </a:xfrm>
            <a:custGeom>
              <a:rect b="b" l="l" r="r" t="t"/>
              <a:pathLst>
                <a:path extrusionOk="0" h="753" w="861">
                  <a:moveTo>
                    <a:pt x="43" y="1"/>
                  </a:moveTo>
                  <a:lnTo>
                    <a:pt x="0" y="388"/>
                  </a:lnTo>
                  <a:lnTo>
                    <a:pt x="0" y="431"/>
                  </a:lnTo>
                  <a:lnTo>
                    <a:pt x="22" y="495"/>
                  </a:lnTo>
                  <a:lnTo>
                    <a:pt x="43" y="538"/>
                  </a:lnTo>
                  <a:lnTo>
                    <a:pt x="108" y="560"/>
                  </a:lnTo>
                  <a:lnTo>
                    <a:pt x="538" y="753"/>
                  </a:lnTo>
                  <a:lnTo>
                    <a:pt x="667" y="753"/>
                  </a:lnTo>
                  <a:lnTo>
                    <a:pt x="731" y="710"/>
                  </a:lnTo>
                  <a:lnTo>
                    <a:pt x="774" y="667"/>
                  </a:lnTo>
                  <a:lnTo>
                    <a:pt x="796" y="603"/>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9"/>
            <p:cNvSpPr/>
            <p:nvPr/>
          </p:nvSpPr>
          <p:spPr>
            <a:xfrm>
              <a:off x="6510250" y="-892125"/>
              <a:ext cx="21525" cy="18825"/>
            </a:xfrm>
            <a:custGeom>
              <a:rect b="b" l="l" r="r" t="t"/>
              <a:pathLst>
                <a:path extrusionOk="0" fill="none" h="753" w="861">
                  <a:moveTo>
                    <a:pt x="43" y="1"/>
                  </a:moveTo>
                  <a:lnTo>
                    <a:pt x="0" y="388"/>
                  </a:lnTo>
                  <a:lnTo>
                    <a:pt x="0" y="388"/>
                  </a:lnTo>
                  <a:lnTo>
                    <a:pt x="0" y="431"/>
                  </a:lnTo>
                  <a:lnTo>
                    <a:pt x="22" y="495"/>
                  </a:lnTo>
                  <a:lnTo>
                    <a:pt x="43" y="538"/>
                  </a:lnTo>
                  <a:lnTo>
                    <a:pt x="108" y="560"/>
                  </a:lnTo>
                  <a:lnTo>
                    <a:pt x="538" y="753"/>
                  </a:lnTo>
                  <a:lnTo>
                    <a:pt x="538" y="753"/>
                  </a:lnTo>
                  <a:lnTo>
                    <a:pt x="602" y="753"/>
                  </a:lnTo>
                  <a:lnTo>
                    <a:pt x="602" y="753"/>
                  </a:lnTo>
                  <a:lnTo>
                    <a:pt x="667" y="753"/>
                  </a:lnTo>
                  <a:lnTo>
                    <a:pt x="731" y="710"/>
                  </a:lnTo>
                  <a:lnTo>
                    <a:pt x="774" y="667"/>
                  </a:lnTo>
                  <a:lnTo>
                    <a:pt x="796" y="603"/>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9"/>
            <p:cNvSpPr/>
            <p:nvPr/>
          </p:nvSpPr>
          <p:spPr>
            <a:xfrm>
              <a:off x="6654825" y="-842150"/>
              <a:ext cx="21500" cy="17225"/>
            </a:xfrm>
            <a:custGeom>
              <a:rect b="b" l="l" r="r" t="t"/>
              <a:pathLst>
                <a:path extrusionOk="0" h="689" w="860">
                  <a:moveTo>
                    <a:pt x="22" y="1"/>
                  </a:moveTo>
                  <a:lnTo>
                    <a:pt x="0" y="302"/>
                  </a:lnTo>
                  <a:lnTo>
                    <a:pt x="0" y="366"/>
                  </a:lnTo>
                  <a:lnTo>
                    <a:pt x="22" y="431"/>
                  </a:lnTo>
                  <a:lnTo>
                    <a:pt x="43" y="474"/>
                  </a:lnTo>
                  <a:lnTo>
                    <a:pt x="108" y="495"/>
                  </a:lnTo>
                  <a:lnTo>
                    <a:pt x="537" y="667"/>
                  </a:lnTo>
                  <a:lnTo>
                    <a:pt x="623" y="689"/>
                  </a:lnTo>
                  <a:lnTo>
                    <a:pt x="688" y="689"/>
                  </a:lnTo>
                  <a:lnTo>
                    <a:pt x="731" y="646"/>
                  </a:lnTo>
                  <a:lnTo>
                    <a:pt x="774" y="603"/>
                  </a:lnTo>
                  <a:lnTo>
                    <a:pt x="817" y="538"/>
                  </a:lnTo>
                  <a:lnTo>
                    <a:pt x="860" y="280"/>
                  </a:lnTo>
                  <a:lnTo>
                    <a:pt x="2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9"/>
            <p:cNvSpPr/>
            <p:nvPr/>
          </p:nvSpPr>
          <p:spPr>
            <a:xfrm>
              <a:off x="6654825" y="-842150"/>
              <a:ext cx="21500" cy="17225"/>
            </a:xfrm>
            <a:custGeom>
              <a:rect b="b" l="l" r="r" t="t"/>
              <a:pathLst>
                <a:path extrusionOk="0" fill="none" h="689" w="860">
                  <a:moveTo>
                    <a:pt x="22" y="1"/>
                  </a:moveTo>
                  <a:lnTo>
                    <a:pt x="0" y="302"/>
                  </a:lnTo>
                  <a:lnTo>
                    <a:pt x="0" y="302"/>
                  </a:lnTo>
                  <a:lnTo>
                    <a:pt x="0" y="366"/>
                  </a:lnTo>
                  <a:lnTo>
                    <a:pt x="22" y="431"/>
                  </a:lnTo>
                  <a:lnTo>
                    <a:pt x="43" y="474"/>
                  </a:lnTo>
                  <a:lnTo>
                    <a:pt x="108" y="495"/>
                  </a:lnTo>
                  <a:lnTo>
                    <a:pt x="537" y="667"/>
                  </a:lnTo>
                  <a:lnTo>
                    <a:pt x="537" y="667"/>
                  </a:lnTo>
                  <a:lnTo>
                    <a:pt x="623" y="689"/>
                  </a:lnTo>
                  <a:lnTo>
                    <a:pt x="623" y="689"/>
                  </a:lnTo>
                  <a:lnTo>
                    <a:pt x="688" y="689"/>
                  </a:lnTo>
                  <a:lnTo>
                    <a:pt x="731" y="646"/>
                  </a:lnTo>
                  <a:lnTo>
                    <a:pt x="774" y="603"/>
                  </a:lnTo>
                  <a:lnTo>
                    <a:pt x="817" y="538"/>
                  </a:lnTo>
                  <a:lnTo>
                    <a:pt x="860" y="280"/>
                  </a:lnTo>
                  <a:lnTo>
                    <a:pt x="860" y="280"/>
                  </a:lnTo>
                  <a:lnTo>
                    <a:pt x="22"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9"/>
            <p:cNvSpPr/>
            <p:nvPr/>
          </p:nvSpPr>
          <p:spPr>
            <a:xfrm>
              <a:off x="6683300" y="-832475"/>
              <a:ext cx="21525" cy="18850"/>
            </a:xfrm>
            <a:custGeom>
              <a:rect b="b" l="l" r="r" t="t"/>
              <a:pathLst>
                <a:path extrusionOk="0" h="754" w="861">
                  <a:moveTo>
                    <a:pt x="43" y="1"/>
                  </a:moveTo>
                  <a:lnTo>
                    <a:pt x="0" y="366"/>
                  </a:lnTo>
                  <a:lnTo>
                    <a:pt x="0" y="431"/>
                  </a:lnTo>
                  <a:lnTo>
                    <a:pt x="22" y="474"/>
                  </a:lnTo>
                  <a:lnTo>
                    <a:pt x="43" y="517"/>
                  </a:lnTo>
                  <a:lnTo>
                    <a:pt x="108" y="538"/>
                  </a:lnTo>
                  <a:lnTo>
                    <a:pt x="538" y="732"/>
                  </a:lnTo>
                  <a:lnTo>
                    <a:pt x="624" y="753"/>
                  </a:lnTo>
                  <a:lnTo>
                    <a:pt x="688" y="732"/>
                  </a:lnTo>
                  <a:lnTo>
                    <a:pt x="731" y="710"/>
                  </a:lnTo>
                  <a:lnTo>
                    <a:pt x="774" y="646"/>
                  </a:lnTo>
                  <a:lnTo>
                    <a:pt x="796" y="581"/>
                  </a:lnTo>
                  <a:lnTo>
                    <a:pt x="860" y="280"/>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9"/>
            <p:cNvSpPr/>
            <p:nvPr/>
          </p:nvSpPr>
          <p:spPr>
            <a:xfrm>
              <a:off x="6683300" y="-832475"/>
              <a:ext cx="21525" cy="18850"/>
            </a:xfrm>
            <a:custGeom>
              <a:rect b="b" l="l" r="r" t="t"/>
              <a:pathLst>
                <a:path extrusionOk="0" fill="none" h="754" w="861">
                  <a:moveTo>
                    <a:pt x="43" y="1"/>
                  </a:moveTo>
                  <a:lnTo>
                    <a:pt x="0" y="366"/>
                  </a:lnTo>
                  <a:lnTo>
                    <a:pt x="0" y="366"/>
                  </a:lnTo>
                  <a:lnTo>
                    <a:pt x="0" y="431"/>
                  </a:lnTo>
                  <a:lnTo>
                    <a:pt x="22" y="474"/>
                  </a:lnTo>
                  <a:lnTo>
                    <a:pt x="43" y="517"/>
                  </a:lnTo>
                  <a:lnTo>
                    <a:pt x="108" y="538"/>
                  </a:lnTo>
                  <a:lnTo>
                    <a:pt x="538" y="732"/>
                  </a:lnTo>
                  <a:lnTo>
                    <a:pt x="538" y="732"/>
                  </a:lnTo>
                  <a:lnTo>
                    <a:pt x="624" y="753"/>
                  </a:lnTo>
                  <a:lnTo>
                    <a:pt x="624" y="753"/>
                  </a:lnTo>
                  <a:lnTo>
                    <a:pt x="688" y="732"/>
                  </a:lnTo>
                  <a:lnTo>
                    <a:pt x="731" y="710"/>
                  </a:lnTo>
                  <a:lnTo>
                    <a:pt x="774" y="646"/>
                  </a:lnTo>
                  <a:lnTo>
                    <a:pt x="796" y="581"/>
                  </a:lnTo>
                  <a:lnTo>
                    <a:pt x="860" y="280"/>
                  </a:lnTo>
                  <a:lnTo>
                    <a:pt x="860" y="280"/>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9"/>
            <p:cNvSpPr/>
            <p:nvPr/>
          </p:nvSpPr>
          <p:spPr>
            <a:xfrm>
              <a:off x="6711775" y="-822800"/>
              <a:ext cx="21525" cy="19925"/>
            </a:xfrm>
            <a:custGeom>
              <a:rect b="b" l="l" r="r" t="t"/>
              <a:pathLst>
                <a:path extrusionOk="0" h="797" w="861">
                  <a:moveTo>
                    <a:pt x="44" y="1"/>
                  </a:moveTo>
                  <a:lnTo>
                    <a:pt x="1" y="409"/>
                  </a:lnTo>
                  <a:lnTo>
                    <a:pt x="1" y="474"/>
                  </a:lnTo>
                  <a:lnTo>
                    <a:pt x="22" y="517"/>
                  </a:lnTo>
                  <a:lnTo>
                    <a:pt x="44" y="560"/>
                  </a:lnTo>
                  <a:lnTo>
                    <a:pt x="108" y="603"/>
                  </a:lnTo>
                  <a:lnTo>
                    <a:pt x="538" y="775"/>
                  </a:lnTo>
                  <a:lnTo>
                    <a:pt x="603" y="796"/>
                  </a:lnTo>
                  <a:lnTo>
                    <a:pt x="689" y="775"/>
                  </a:lnTo>
                  <a:lnTo>
                    <a:pt x="732" y="753"/>
                  </a:lnTo>
                  <a:lnTo>
                    <a:pt x="775" y="710"/>
                  </a:lnTo>
                  <a:lnTo>
                    <a:pt x="796" y="646"/>
                  </a:lnTo>
                  <a:lnTo>
                    <a:pt x="861" y="280"/>
                  </a:lnTo>
                  <a:lnTo>
                    <a:pt x="4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9"/>
            <p:cNvSpPr/>
            <p:nvPr/>
          </p:nvSpPr>
          <p:spPr>
            <a:xfrm>
              <a:off x="6711775" y="-822800"/>
              <a:ext cx="21525" cy="19925"/>
            </a:xfrm>
            <a:custGeom>
              <a:rect b="b" l="l" r="r" t="t"/>
              <a:pathLst>
                <a:path extrusionOk="0" fill="none" h="797" w="861">
                  <a:moveTo>
                    <a:pt x="44" y="1"/>
                  </a:moveTo>
                  <a:lnTo>
                    <a:pt x="1" y="409"/>
                  </a:lnTo>
                  <a:lnTo>
                    <a:pt x="1" y="409"/>
                  </a:lnTo>
                  <a:lnTo>
                    <a:pt x="1" y="474"/>
                  </a:lnTo>
                  <a:lnTo>
                    <a:pt x="22" y="517"/>
                  </a:lnTo>
                  <a:lnTo>
                    <a:pt x="44" y="560"/>
                  </a:lnTo>
                  <a:lnTo>
                    <a:pt x="108" y="603"/>
                  </a:lnTo>
                  <a:lnTo>
                    <a:pt x="538" y="775"/>
                  </a:lnTo>
                  <a:lnTo>
                    <a:pt x="538" y="775"/>
                  </a:lnTo>
                  <a:lnTo>
                    <a:pt x="603" y="796"/>
                  </a:lnTo>
                  <a:lnTo>
                    <a:pt x="603" y="796"/>
                  </a:lnTo>
                  <a:lnTo>
                    <a:pt x="689" y="775"/>
                  </a:lnTo>
                  <a:lnTo>
                    <a:pt x="732" y="753"/>
                  </a:lnTo>
                  <a:lnTo>
                    <a:pt x="775" y="710"/>
                  </a:lnTo>
                  <a:lnTo>
                    <a:pt x="796" y="646"/>
                  </a:lnTo>
                  <a:lnTo>
                    <a:pt x="861" y="280"/>
                  </a:lnTo>
                  <a:lnTo>
                    <a:pt x="861" y="280"/>
                  </a:lnTo>
                  <a:lnTo>
                    <a:pt x="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9"/>
            <p:cNvSpPr/>
            <p:nvPr/>
          </p:nvSpPr>
          <p:spPr>
            <a:xfrm>
              <a:off x="6740275" y="-813125"/>
              <a:ext cx="21500" cy="20975"/>
            </a:xfrm>
            <a:custGeom>
              <a:rect b="b" l="l" r="r" t="t"/>
              <a:pathLst>
                <a:path extrusionOk="0" h="839" w="860">
                  <a:moveTo>
                    <a:pt x="43" y="1"/>
                  </a:moveTo>
                  <a:lnTo>
                    <a:pt x="0" y="474"/>
                  </a:lnTo>
                  <a:lnTo>
                    <a:pt x="0" y="517"/>
                  </a:lnTo>
                  <a:lnTo>
                    <a:pt x="0" y="581"/>
                  </a:lnTo>
                  <a:lnTo>
                    <a:pt x="43" y="624"/>
                  </a:lnTo>
                  <a:lnTo>
                    <a:pt x="86" y="646"/>
                  </a:lnTo>
                  <a:lnTo>
                    <a:pt x="537" y="839"/>
                  </a:lnTo>
                  <a:lnTo>
                    <a:pt x="666" y="839"/>
                  </a:lnTo>
                  <a:lnTo>
                    <a:pt x="731" y="796"/>
                  </a:lnTo>
                  <a:lnTo>
                    <a:pt x="774" y="753"/>
                  </a:lnTo>
                  <a:lnTo>
                    <a:pt x="795" y="689"/>
                  </a:lnTo>
                  <a:lnTo>
                    <a:pt x="860" y="302"/>
                  </a:lnTo>
                  <a:lnTo>
                    <a:pt x="4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9"/>
            <p:cNvSpPr/>
            <p:nvPr/>
          </p:nvSpPr>
          <p:spPr>
            <a:xfrm>
              <a:off x="6740275" y="-813125"/>
              <a:ext cx="21500" cy="20975"/>
            </a:xfrm>
            <a:custGeom>
              <a:rect b="b" l="l" r="r" t="t"/>
              <a:pathLst>
                <a:path extrusionOk="0" fill="none" h="839" w="860">
                  <a:moveTo>
                    <a:pt x="43" y="1"/>
                  </a:moveTo>
                  <a:lnTo>
                    <a:pt x="0" y="474"/>
                  </a:lnTo>
                  <a:lnTo>
                    <a:pt x="0" y="474"/>
                  </a:lnTo>
                  <a:lnTo>
                    <a:pt x="0" y="517"/>
                  </a:lnTo>
                  <a:lnTo>
                    <a:pt x="0" y="581"/>
                  </a:lnTo>
                  <a:lnTo>
                    <a:pt x="43" y="624"/>
                  </a:lnTo>
                  <a:lnTo>
                    <a:pt x="86" y="646"/>
                  </a:lnTo>
                  <a:lnTo>
                    <a:pt x="537" y="839"/>
                  </a:lnTo>
                  <a:lnTo>
                    <a:pt x="537" y="839"/>
                  </a:lnTo>
                  <a:lnTo>
                    <a:pt x="602" y="839"/>
                  </a:lnTo>
                  <a:lnTo>
                    <a:pt x="602" y="839"/>
                  </a:lnTo>
                  <a:lnTo>
                    <a:pt x="666" y="839"/>
                  </a:lnTo>
                  <a:lnTo>
                    <a:pt x="731" y="796"/>
                  </a:lnTo>
                  <a:lnTo>
                    <a:pt x="774" y="753"/>
                  </a:lnTo>
                  <a:lnTo>
                    <a:pt x="795" y="689"/>
                  </a:lnTo>
                  <a:lnTo>
                    <a:pt x="860" y="302"/>
                  </a:lnTo>
                  <a:lnTo>
                    <a:pt x="860" y="302"/>
                  </a:lnTo>
                  <a:lnTo>
                    <a:pt x="43"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9"/>
            <p:cNvSpPr/>
            <p:nvPr/>
          </p:nvSpPr>
          <p:spPr>
            <a:xfrm>
              <a:off x="6768200" y="-802900"/>
              <a:ext cx="22600" cy="22050"/>
            </a:xfrm>
            <a:custGeom>
              <a:rect b="b" l="l" r="r" t="t"/>
              <a:pathLst>
                <a:path extrusionOk="0" h="882" w="904">
                  <a:moveTo>
                    <a:pt x="65" y="0"/>
                  </a:moveTo>
                  <a:lnTo>
                    <a:pt x="1" y="494"/>
                  </a:lnTo>
                  <a:lnTo>
                    <a:pt x="1" y="559"/>
                  </a:lnTo>
                  <a:lnTo>
                    <a:pt x="22" y="602"/>
                  </a:lnTo>
                  <a:lnTo>
                    <a:pt x="65" y="645"/>
                  </a:lnTo>
                  <a:lnTo>
                    <a:pt x="108" y="688"/>
                  </a:lnTo>
                  <a:lnTo>
                    <a:pt x="560" y="860"/>
                  </a:lnTo>
                  <a:lnTo>
                    <a:pt x="624" y="881"/>
                  </a:lnTo>
                  <a:lnTo>
                    <a:pt x="689" y="860"/>
                  </a:lnTo>
                  <a:lnTo>
                    <a:pt x="753" y="838"/>
                  </a:lnTo>
                  <a:lnTo>
                    <a:pt x="796" y="774"/>
                  </a:lnTo>
                  <a:lnTo>
                    <a:pt x="818" y="731"/>
                  </a:lnTo>
                  <a:lnTo>
                    <a:pt x="904" y="280"/>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9"/>
            <p:cNvSpPr/>
            <p:nvPr/>
          </p:nvSpPr>
          <p:spPr>
            <a:xfrm>
              <a:off x="6768200" y="-802900"/>
              <a:ext cx="22600" cy="22050"/>
            </a:xfrm>
            <a:custGeom>
              <a:rect b="b" l="l" r="r" t="t"/>
              <a:pathLst>
                <a:path extrusionOk="0" fill="none" h="882" w="904">
                  <a:moveTo>
                    <a:pt x="65" y="0"/>
                  </a:moveTo>
                  <a:lnTo>
                    <a:pt x="1" y="494"/>
                  </a:lnTo>
                  <a:lnTo>
                    <a:pt x="1" y="494"/>
                  </a:lnTo>
                  <a:lnTo>
                    <a:pt x="1" y="559"/>
                  </a:lnTo>
                  <a:lnTo>
                    <a:pt x="22" y="602"/>
                  </a:lnTo>
                  <a:lnTo>
                    <a:pt x="65" y="645"/>
                  </a:lnTo>
                  <a:lnTo>
                    <a:pt x="108" y="688"/>
                  </a:lnTo>
                  <a:lnTo>
                    <a:pt x="560" y="860"/>
                  </a:lnTo>
                  <a:lnTo>
                    <a:pt x="560" y="860"/>
                  </a:lnTo>
                  <a:lnTo>
                    <a:pt x="624" y="881"/>
                  </a:lnTo>
                  <a:lnTo>
                    <a:pt x="624" y="881"/>
                  </a:lnTo>
                  <a:lnTo>
                    <a:pt x="689" y="860"/>
                  </a:lnTo>
                  <a:lnTo>
                    <a:pt x="753" y="838"/>
                  </a:lnTo>
                  <a:lnTo>
                    <a:pt x="796" y="774"/>
                  </a:lnTo>
                  <a:lnTo>
                    <a:pt x="818" y="731"/>
                  </a:lnTo>
                  <a:lnTo>
                    <a:pt x="904" y="280"/>
                  </a:lnTo>
                  <a:lnTo>
                    <a:pt x="904" y="280"/>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9"/>
            <p:cNvSpPr/>
            <p:nvPr/>
          </p:nvSpPr>
          <p:spPr>
            <a:xfrm>
              <a:off x="6796700" y="-793225"/>
              <a:ext cx="22600" cy="23125"/>
            </a:xfrm>
            <a:custGeom>
              <a:rect b="b" l="l" r="r" t="t"/>
              <a:pathLst>
                <a:path extrusionOk="0" h="925" w="904">
                  <a:moveTo>
                    <a:pt x="65" y="0"/>
                  </a:moveTo>
                  <a:lnTo>
                    <a:pt x="0" y="559"/>
                  </a:lnTo>
                  <a:lnTo>
                    <a:pt x="0" y="602"/>
                  </a:lnTo>
                  <a:lnTo>
                    <a:pt x="22" y="666"/>
                  </a:lnTo>
                  <a:lnTo>
                    <a:pt x="65" y="709"/>
                  </a:lnTo>
                  <a:lnTo>
                    <a:pt x="108" y="731"/>
                  </a:lnTo>
                  <a:lnTo>
                    <a:pt x="559" y="924"/>
                  </a:lnTo>
                  <a:lnTo>
                    <a:pt x="688" y="924"/>
                  </a:lnTo>
                  <a:lnTo>
                    <a:pt x="753" y="881"/>
                  </a:lnTo>
                  <a:lnTo>
                    <a:pt x="796" y="838"/>
                  </a:lnTo>
                  <a:lnTo>
                    <a:pt x="817" y="774"/>
                  </a:lnTo>
                  <a:lnTo>
                    <a:pt x="903" y="279"/>
                  </a:lnTo>
                  <a:lnTo>
                    <a:pt x="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9"/>
            <p:cNvSpPr/>
            <p:nvPr/>
          </p:nvSpPr>
          <p:spPr>
            <a:xfrm>
              <a:off x="6796700" y="-793225"/>
              <a:ext cx="22600" cy="23125"/>
            </a:xfrm>
            <a:custGeom>
              <a:rect b="b" l="l" r="r" t="t"/>
              <a:pathLst>
                <a:path extrusionOk="0" fill="none" h="925" w="904">
                  <a:moveTo>
                    <a:pt x="65" y="0"/>
                  </a:moveTo>
                  <a:lnTo>
                    <a:pt x="65" y="0"/>
                  </a:lnTo>
                  <a:lnTo>
                    <a:pt x="65" y="0"/>
                  </a:lnTo>
                  <a:lnTo>
                    <a:pt x="0" y="559"/>
                  </a:lnTo>
                  <a:lnTo>
                    <a:pt x="0" y="559"/>
                  </a:lnTo>
                  <a:lnTo>
                    <a:pt x="0" y="602"/>
                  </a:lnTo>
                  <a:lnTo>
                    <a:pt x="22" y="666"/>
                  </a:lnTo>
                  <a:lnTo>
                    <a:pt x="65" y="709"/>
                  </a:lnTo>
                  <a:lnTo>
                    <a:pt x="108" y="731"/>
                  </a:lnTo>
                  <a:lnTo>
                    <a:pt x="559" y="924"/>
                  </a:lnTo>
                  <a:lnTo>
                    <a:pt x="559" y="924"/>
                  </a:lnTo>
                  <a:lnTo>
                    <a:pt x="624" y="924"/>
                  </a:lnTo>
                  <a:lnTo>
                    <a:pt x="624" y="924"/>
                  </a:lnTo>
                  <a:lnTo>
                    <a:pt x="688" y="924"/>
                  </a:lnTo>
                  <a:lnTo>
                    <a:pt x="753" y="881"/>
                  </a:lnTo>
                  <a:lnTo>
                    <a:pt x="796" y="838"/>
                  </a:lnTo>
                  <a:lnTo>
                    <a:pt x="817" y="774"/>
                  </a:lnTo>
                  <a:lnTo>
                    <a:pt x="903" y="279"/>
                  </a:lnTo>
                  <a:lnTo>
                    <a:pt x="903" y="279"/>
                  </a:lnTo>
                  <a:lnTo>
                    <a:pt x="6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9"/>
            <p:cNvSpPr/>
            <p:nvPr/>
          </p:nvSpPr>
          <p:spPr>
            <a:xfrm>
              <a:off x="6825175" y="-783575"/>
              <a:ext cx="22600" cy="24750"/>
            </a:xfrm>
            <a:custGeom>
              <a:rect b="b" l="l" r="r" t="t"/>
              <a:pathLst>
                <a:path extrusionOk="0" h="990" w="904">
                  <a:moveTo>
                    <a:pt x="87" y="1"/>
                  </a:moveTo>
                  <a:lnTo>
                    <a:pt x="65" y="65"/>
                  </a:lnTo>
                  <a:lnTo>
                    <a:pt x="1" y="603"/>
                  </a:lnTo>
                  <a:lnTo>
                    <a:pt x="1" y="667"/>
                  </a:lnTo>
                  <a:lnTo>
                    <a:pt x="22" y="710"/>
                  </a:lnTo>
                  <a:lnTo>
                    <a:pt x="65" y="753"/>
                  </a:lnTo>
                  <a:lnTo>
                    <a:pt x="108" y="796"/>
                  </a:lnTo>
                  <a:lnTo>
                    <a:pt x="559" y="968"/>
                  </a:lnTo>
                  <a:lnTo>
                    <a:pt x="624" y="990"/>
                  </a:lnTo>
                  <a:lnTo>
                    <a:pt x="688" y="968"/>
                  </a:lnTo>
                  <a:lnTo>
                    <a:pt x="753" y="947"/>
                  </a:lnTo>
                  <a:lnTo>
                    <a:pt x="796" y="882"/>
                  </a:lnTo>
                  <a:lnTo>
                    <a:pt x="817" y="818"/>
                  </a:lnTo>
                  <a:lnTo>
                    <a:pt x="903" y="3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9"/>
            <p:cNvSpPr/>
            <p:nvPr/>
          </p:nvSpPr>
          <p:spPr>
            <a:xfrm>
              <a:off x="6825175" y="-783575"/>
              <a:ext cx="22600" cy="24750"/>
            </a:xfrm>
            <a:custGeom>
              <a:rect b="b" l="l" r="r" t="t"/>
              <a:pathLst>
                <a:path extrusionOk="0" fill="none" h="990" w="904">
                  <a:moveTo>
                    <a:pt x="87" y="1"/>
                  </a:moveTo>
                  <a:lnTo>
                    <a:pt x="87" y="1"/>
                  </a:lnTo>
                  <a:lnTo>
                    <a:pt x="65" y="65"/>
                  </a:lnTo>
                  <a:lnTo>
                    <a:pt x="1" y="603"/>
                  </a:lnTo>
                  <a:lnTo>
                    <a:pt x="1" y="603"/>
                  </a:lnTo>
                  <a:lnTo>
                    <a:pt x="1" y="667"/>
                  </a:lnTo>
                  <a:lnTo>
                    <a:pt x="22" y="710"/>
                  </a:lnTo>
                  <a:lnTo>
                    <a:pt x="65" y="753"/>
                  </a:lnTo>
                  <a:lnTo>
                    <a:pt x="108" y="796"/>
                  </a:lnTo>
                  <a:lnTo>
                    <a:pt x="559" y="968"/>
                  </a:lnTo>
                  <a:lnTo>
                    <a:pt x="559" y="968"/>
                  </a:lnTo>
                  <a:lnTo>
                    <a:pt x="624" y="990"/>
                  </a:lnTo>
                  <a:lnTo>
                    <a:pt x="624" y="990"/>
                  </a:lnTo>
                  <a:lnTo>
                    <a:pt x="688" y="968"/>
                  </a:lnTo>
                  <a:lnTo>
                    <a:pt x="753" y="947"/>
                  </a:lnTo>
                  <a:lnTo>
                    <a:pt x="796" y="882"/>
                  </a:lnTo>
                  <a:lnTo>
                    <a:pt x="817" y="818"/>
                  </a:lnTo>
                  <a:lnTo>
                    <a:pt x="903" y="302"/>
                  </a:lnTo>
                  <a:lnTo>
                    <a:pt x="903" y="302"/>
                  </a:lnTo>
                  <a:lnTo>
                    <a:pt x="8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9"/>
            <p:cNvSpPr/>
            <p:nvPr/>
          </p:nvSpPr>
          <p:spPr>
            <a:xfrm>
              <a:off x="6853650" y="-773350"/>
              <a:ext cx="22600" cy="25275"/>
            </a:xfrm>
            <a:custGeom>
              <a:rect b="b" l="l" r="r" t="t"/>
              <a:pathLst>
                <a:path extrusionOk="0" h="1011" w="904">
                  <a:moveTo>
                    <a:pt x="108" y="0"/>
                  </a:moveTo>
                  <a:lnTo>
                    <a:pt x="65" y="86"/>
                  </a:lnTo>
                  <a:lnTo>
                    <a:pt x="1" y="624"/>
                  </a:lnTo>
                  <a:lnTo>
                    <a:pt x="1" y="688"/>
                  </a:lnTo>
                  <a:lnTo>
                    <a:pt x="22" y="753"/>
                  </a:lnTo>
                  <a:lnTo>
                    <a:pt x="65" y="796"/>
                  </a:lnTo>
                  <a:lnTo>
                    <a:pt x="108" y="817"/>
                  </a:lnTo>
                  <a:lnTo>
                    <a:pt x="560" y="989"/>
                  </a:lnTo>
                  <a:lnTo>
                    <a:pt x="624" y="1011"/>
                  </a:lnTo>
                  <a:lnTo>
                    <a:pt x="689" y="1011"/>
                  </a:lnTo>
                  <a:lnTo>
                    <a:pt x="753" y="968"/>
                  </a:lnTo>
                  <a:lnTo>
                    <a:pt x="796" y="925"/>
                  </a:lnTo>
                  <a:lnTo>
                    <a:pt x="818" y="860"/>
                  </a:lnTo>
                  <a:lnTo>
                    <a:pt x="904" y="301"/>
                  </a:lnTo>
                  <a:lnTo>
                    <a:pt x="904" y="280"/>
                  </a:lnTo>
                  <a:lnTo>
                    <a:pt x="10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9"/>
            <p:cNvSpPr/>
            <p:nvPr/>
          </p:nvSpPr>
          <p:spPr>
            <a:xfrm>
              <a:off x="6853650" y="-773350"/>
              <a:ext cx="22600" cy="25275"/>
            </a:xfrm>
            <a:custGeom>
              <a:rect b="b" l="l" r="r" t="t"/>
              <a:pathLst>
                <a:path extrusionOk="0" fill="none" h="1011" w="904">
                  <a:moveTo>
                    <a:pt x="108" y="0"/>
                  </a:moveTo>
                  <a:lnTo>
                    <a:pt x="108" y="0"/>
                  </a:lnTo>
                  <a:lnTo>
                    <a:pt x="65" y="86"/>
                  </a:lnTo>
                  <a:lnTo>
                    <a:pt x="1" y="624"/>
                  </a:lnTo>
                  <a:lnTo>
                    <a:pt x="1" y="624"/>
                  </a:lnTo>
                  <a:lnTo>
                    <a:pt x="1" y="688"/>
                  </a:lnTo>
                  <a:lnTo>
                    <a:pt x="22" y="753"/>
                  </a:lnTo>
                  <a:lnTo>
                    <a:pt x="65" y="796"/>
                  </a:lnTo>
                  <a:lnTo>
                    <a:pt x="108" y="817"/>
                  </a:lnTo>
                  <a:lnTo>
                    <a:pt x="560" y="989"/>
                  </a:lnTo>
                  <a:lnTo>
                    <a:pt x="560" y="989"/>
                  </a:lnTo>
                  <a:lnTo>
                    <a:pt x="624" y="1011"/>
                  </a:lnTo>
                  <a:lnTo>
                    <a:pt x="624" y="1011"/>
                  </a:lnTo>
                  <a:lnTo>
                    <a:pt x="689" y="1011"/>
                  </a:lnTo>
                  <a:lnTo>
                    <a:pt x="753" y="968"/>
                  </a:lnTo>
                  <a:lnTo>
                    <a:pt x="796" y="925"/>
                  </a:lnTo>
                  <a:lnTo>
                    <a:pt x="818" y="860"/>
                  </a:lnTo>
                  <a:lnTo>
                    <a:pt x="904" y="301"/>
                  </a:lnTo>
                  <a:lnTo>
                    <a:pt x="904" y="301"/>
                  </a:lnTo>
                  <a:lnTo>
                    <a:pt x="904" y="280"/>
                  </a:lnTo>
                  <a:lnTo>
                    <a:pt x="904" y="280"/>
                  </a:lnTo>
                  <a:lnTo>
                    <a:pt x="108"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9"/>
            <p:cNvSpPr/>
            <p:nvPr/>
          </p:nvSpPr>
          <p:spPr>
            <a:xfrm>
              <a:off x="6882150" y="-763150"/>
              <a:ext cx="22600" cy="26375"/>
            </a:xfrm>
            <a:custGeom>
              <a:rect b="b" l="l" r="r" t="t"/>
              <a:pathLst>
                <a:path extrusionOk="0" h="1055" w="904">
                  <a:moveTo>
                    <a:pt x="129" y="1"/>
                  </a:moveTo>
                  <a:lnTo>
                    <a:pt x="86" y="44"/>
                  </a:lnTo>
                  <a:lnTo>
                    <a:pt x="65" y="108"/>
                  </a:lnTo>
                  <a:lnTo>
                    <a:pt x="0" y="667"/>
                  </a:lnTo>
                  <a:lnTo>
                    <a:pt x="0" y="732"/>
                  </a:lnTo>
                  <a:lnTo>
                    <a:pt x="22" y="775"/>
                  </a:lnTo>
                  <a:lnTo>
                    <a:pt x="65" y="818"/>
                  </a:lnTo>
                  <a:lnTo>
                    <a:pt x="108" y="839"/>
                  </a:lnTo>
                  <a:lnTo>
                    <a:pt x="538" y="1033"/>
                  </a:lnTo>
                  <a:lnTo>
                    <a:pt x="624" y="1054"/>
                  </a:lnTo>
                  <a:lnTo>
                    <a:pt x="688" y="1033"/>
                  </a:lnTo>
                  <a:lnTo>
                    <a:pt x="753" y="1011"/>
                  </a:lnTo>
                  <a:lnTo>
                    <a:pt x="796" y="947"/>
                  </a:lnTo>
                  <a:lnTo>
                    <a:pt x="817" y="882"/>
                  </a:lnTo>
                  <a:lnTo>
                    <a:pt x="903" y="323"/>
                  </a:lnTo>
                  <a:lnTo>
                    <a:pt x="903" y="259"/>
                  </a:lnTo>
                  <a:lnTo>
                    <a:pt x="12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9"/>
            <p:cNvSpPr/>
            <p:nvPr/>
          </p:nvSpPr>
          <p:spPr>
            <a:xfrm>
              <a:off x="6882150" y="-763150"/>
              <a:ext cx="22600" cy="26375"/>
            </a:xfrm>
            <a:custGeom>
              <a:rect b="b" l="l" r="r" t="t"/>
              <a:pathLst>
                <a:path extrusionOk="0" fill="none" h="1055" w="904">
                  <a:moveTo>
                    <a:pt x="129" y="1"/>
                  </a:moveTo>
                  <a:lnTo>
                    <a:pt x="129" y="1"/>
                  </a:lnTo>
                  <a:lnTo>
                    <a:pt x="86" y="44"/>
                  </a:lnTo>
                  <a:lnTo>
                    <a:pt x="65" y="108"/>
                  </a:lnTo>
                  <a:lnTo>
                    <a:pt x="0" y="667"/>
                  </a:lnTo>
                  <a:lnTo>
                    <a:pt x="0" y="667"/>
                  </a:lnTo>
                  <a:lnTo>
                    <a:pt x="0" y="732"/>
                  </a:lnTo>
                  <a:lnTo>
                    <a:pt x="22" y="775"/>
                  </a:lnTo>
                  <a:lnTo>
                    <a:pt x="65" y="818"/>
                  </a:lnTo>
                  <a:lnTo>
                    <a:pt x="108" y="839"/>
                  </a:lnTo>
                  <a:lnTo>
                    <a:pt x="538" y="1033"/>
                  </a:lnTo>
                  <a:lnTo>
                    <a:pt x="538" y="1033"/>
                  </a:lnTo>
                  <a:lnTo>
                    <a:pt x="624" y="1054"/>
                  </a:lnTo>
                  <a:lnTo>
                    <a:pt x="624" y="1054"/>
                  </a:lnTo>
                  <a:lnTo>
                    <a:pt x="688" y="1033"/>
                  </a:lnTo>
                  <a:lnTo>
                    <a:pt x="753" y="1011"/>
                  </a:lnTo>
                  <a:lnTo>
                    <a:pt x="796" y="947"/>
                  </a:lnTo>
                  <a:lnTo>
                    <a:pt x="817" y="882"/>
                  </a:lnTo>
                  <a:lnTo>
                    <a:pt x="903" y="323"/>
                  </a:lnTo>
                  <a:lnTo>
                    <a:pt x="903" y="323"/>
                  </a:lnTo>
                  <a:lnTo>
                    <a:pt x="903" y="259"/>
                  </a:lnTo>
                  <a:lnTo>
                    <a:pt x="903" y="259"/>
                  </a:lnTo>
                  <a:lnTo>
                    <a:pt x="129"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9"/>
            <p:cNvSpPr/>
            <p:nvPr/>
          </p:nvSpPr>
          <p:spPr>
            <a:xfrm>
              <a:off x="6910625" y="-752925"/>
              <a:ext cx="22600" cy="26900"/>
            </a:xfrm>
            <a:custGeom>
              <a:rect b="b" l="l" r="r" t="t"/>
              <a:pathLst>
                <a:path extrusionOk="0" h="1076" w="904">
                  <a:moveTo>
                    <a:pt x="194" y="0"/>
                  </a:moveTo>
                  <a:lnTo>
                    <a:pt x="129" y="22"/>
                  </a:lnTo>
                  <a:lnTo>
                    <a:pt x="108" y="65"/>
                  </a:lnTo>
                  <a:lnTo>
                    <a:pt x="65" y="108"/>
                  </a:lnTo>
                  <a:lnTo>
                    <a:pt x="65" y="151"/>
                  </a:lnTo>
                  <a:lnTo>
                    <a:pt x="0" y="688"/>
                  </a:lnTo>
                  <a:lnTo>
                    <a:pt x="0" y="753"/>
                  </a:lnTo>
                  <a:lnTo>
                    <a:pt x="22" y="796"/>
                  </a:lnTo>
                  <a:lnTo>
                    <a:pt x="65" y="839"/>
                  </a:lnTo>
                  <a:lnTo>
                    <a:pt x="108" y="882"/>
                  </a:lnTo>
                  <a:lnTo>
                    <a:pt x="538" y="1054"/>
                  </a:lnTo>
                  <a:lnTo>
                    <a:pt x="624" y="1075"/>
                  </a:lnTo>
                  <a:lnTo>
                    <a:pt x="688" y="1054"/>
                  </a:lnTo>
                  <a:lnTo>
                    <a:pt x="731" y="1032"/>
                  </a:lnTo>
                  <a:lnTo>
                    <a:pt x="796" y="989"/>
                  </a:lnTo>
                  <a:lnTo>
                    <a:pt x="817" y="925"/>
                  </a:lnTo>
                  <a:lnTo>
                    <a:pt x="903" y="344"/>
                  </a:lnTo>
                  <a:lnTo>
                    <a:pt x="903" y="301"/>
                  </a:lnTo>
                  <a:lnTo>
                    <a:pt x="882" y="237"/>
                  </a:lnTo>
                  <a:lnTo>
                    <a:pt x="19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9"/>
            <p:cNvSpPr/>
            <p:nvPr/>
          </p:nvSpPr>
          <p:spPr>
            <a:xfrm>
              <a:off x="6910625" y="-752925"/>
              <a:ext cx="22600" cy="26900"/>
            </a:xfrm>
            <a:custGeom>
              <a:rect b="b" l="l" r="r" t="t"/>
              <a:pathLst>
                <a:path extrusionOk="0" fill="none" h="1076" w="904">
                  <a:moveTo>
                    <a:pt x="194" y="0"/>
                  </a:moveTo>
                  <a:lnTo>
                    <a:pt x="194" y="0"/>
                  </a:lnTo>
                  <a:lnTo>
                    <a:pt x="129" y="22"/>
                  </a:lnTo>
                  <a:lnTo>
                    <a:pt x="108" y="65"/>
                  </a:lnTo>
                  <a:lnTo>
                    <a:pt x="65" y="108"/>
                  </a:lnTo>
                  <a:lnTo>
                    <a:pt x="65" y="151"/>
                  </a:lnTo>
                  <a:lnTo>
                    <a:pt x="0" y="688"/>
                  </a:lnTo>
                  <a:lnTo>
                    <a:pt x="0" y="688"/>
                  </a:lnTo>
                  <a:lnTo>
                    <a:pt x="0" y="753"/>
                  </a:lnTo>
                  <a:lnTo>
                    <a:pt x="22" y="796"/>
                  </a:lnTo>
                  <a:lnTo>
                    <a:pt x="65" y="839"/>
                  </a:lnTo>
                  <a:lnTo>
                    <a:pt x="108" y="882"/>
                  </a:lnTo>
                  <a:lnTo>
                    <a:pt x="538" y="1054"/>
                  </a:lnTo>
                  <a:lnTo>
                    <a:pt x="538" y="1054"/>
                  </a:lnTo>
                  <a:lnTo>
                    <a:pt x="624" y="1075"/>
                  </a:lnTo>
                  <a:lnTo>
                    <a:pt x="624" y="1075"/>
                  </a:lnTo>
                  <a:lnTo>
                    <a:pt x="688" y="1054"/>
                  </a:lnTo>
                  <a:lnTo>
                    <a:pt x="731" y="1032"/>
                  </a:lnTo>
                  <a:lnTo>
                    <a:pt x="796" y="989"/>
                  </a:lnTo>
                  <a:lnTo>
                    <a:pt x="817" y="925"/>
                  </a:lnTo>
                  <a:lnTo>
                    <a:pt x="903" y="344"/>
                  </a:lnTo>
                  <a:lnTo>
                    <a:pt x="903" y="344"/>
                  </a:lnTo>
                  <a:lnTo>
                    <a:pt x="903" y="301"/>
                  </a:lnTo>
                  <a:lnTo>
                    <a:pt x="882" y="237"/>
                  </a:lnTo>
                  <a:lnTo>
                    <a:pt x="882" y="237"/>
                  </a:lnTo>
                  <a:lnTo>
                    <a:pt x="194"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9"/>
            <p:cNvSpPr/>
            <p:nvPr/>
          </p:nvSpPr>
          <p:spPr>
            <a:xfrm>
              <a:off x="6939100" y="-742175"/>
              <a:ext cx="22600" cy="26900"/>
            </a:xfrm>
            <a:custGeom>
              <a:rect b="b" l="l" r="r" t="t"/>
              <a:pathLst>
                <a:path extrusionOk="0" h="1076" w="904">
                  <a:moveTo>
                    <a:pt x="173" y="0"/>
                  </a:moveTo>
                  <a:lnTo>
                    <a:pt x="130" y="43"/>
                  </a:lnTo>
                  <a:lnTo>
                    <a:pt x="87" y="86"/>
                  </a:lnTo>
                  <a:lnTo>
                    <a:pt x="65" y="151"/>
                  </a:lnTo>
                  <a:lnTo>
                    <a:pt x="1" y="710"/>
                  </a:lnTo>
                  <a:lnTo>
                    <a:pt x="1" y="753"/>
                  </a:lnTo>
                  <a:lnTo>
                    <a:pt x="22" y="817"/>
                  </a:lnTo>
                  <a:lnTo>
                    <a:pt x="44" y="860"/>
                  </a:lnTo>
                  <a:lnTo>
                    <a:pt x="108" y="882"/>
                  </a:lnTo>
                  <a:lnTo>
                    <a:pt x="538" y="1075"/>
                  </a:lnTo>
                  <a:lnTo>
                    <a:pt x="689" y="1075"/>
                  </a:lnTo>
                  <a:lnTo>
                    <a:pt x="732" y="1032"/>
                  </a:lnTo>
                  <a:lnTo>
                    <a:pt x="775" y="989"/>
                  </a:lnTo>
                  <a:lnTo>
                    <a:pt x="818" y="925"/>
                  </a:lnTo>
                  <a:lnTo>
                    <a:pt x="904" y="366"/>
                  </a:lnTo>
                  <a:lnTo>
                    <a:pt x="904" y="301"/>
                  </a:lnTo>
                  <a:lnTo>
                    <a:pt x="882" y="237"/>
                  </a:lnTo>
                  <a:lnTo>
                    <a:pt x="839" y="194"/>
                  </a:lnTo>
                  <a:lnTo>
                    <a:pt x="775" y="172"/>
                  </a:lnTo>
                  <a:lnTo>
                    <a:pt x="30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9"/>
            <p:cNvSpPr/>
            <p:nvPr/>
          </p:nvSpPr>
          <p:spPr>
            <a:xfrm>
              <a:off x="6939100" y="-742175"/>
              <a:ext cx="22600" cy="26900"/>
            </a:xfrm>
            <a:custGeom>
              <a:rect b="b" l="l" r="r" t="t"/>
              <a:pathLst>
                <a:path extrusionOk="0" fill="none" h="1076" w="904">
                  <a:moveTo>
                    <a:pt x="259" y="0"/>
                  </a:moveTo>
                  <a:lnTo>
                    <a:pt x="259" y="0"/>
                  </a:lnTo>
                  <a:lnTo>
                    <a:pt x="173" y="0"/>
                  </a:lnTo>
                  <a:lnTo>
                    <a:pt x="130" y="43"/>
                  </a:lnTo>
                  <a:lnTo>
                    <a:pt x="87" y="86"/>
                  </a:lnTo>
                  <a:lnTo>
                    <a:pt x="65" y="151"/>
                  </a:lnTo>
                  <a:lnTo>
                    <a:pt x="1" y="710"/>
                  </a:lnTo>
                  <a:lnTo>
                    <a:pt x="1" y="710"/>
                  </a:lnTo>
                  <a:lnTo>
                    <a:pt x="1" y="753"/>
                  </a:lnTo>
                  <a:lnTo>
                    <a:pt x="22" y="817"/>
                  </a:lnTo>
                  <a:lnTo>
                    <a:pt x="44" y="860"/>
                  </a:lnTo>
                  <a:lnTo>
                    <a:pt x="108" y="882"/>
                  </a:lnTo>
                  <a:lnTo>
                    <a:pt x="538" y="1075"/>
                  </a:lnTo>
                  <a:lnTo>
                    <a:pt x="538" y="1075"/>
                  </a:lnTo>
                  <a:lnTo>
                    <a:pt x="624" y="1075"/>
                  </a:lnTo>
                  <a:lnTo>
                    <a:pt x="624" y="1075"/>
                  </a:lnTo>
                  <a:lnTo>
                    <a:pt x="689" y="1075"/>
                  </a:lnTo>
                  <a:lnTo>
                    <a:pt x="732" y="1032"/>
                  </a:lnTo>
                  <a:lnTo>
                    <a:pt x="775" y="989"/>
                  </a:lnTo>
                  <a:lnTo>
                    <a:pt x="818" y="925"/>
                  </a:lnTo>
                  <a:lnTo>
                    <a:pt x="904" y="366"/>
                  </a:lnTo>
                  <a:lnTo>
                    <a:pt x="904" y="366"/>
                  </a:lnTo>
                  <a:lnTo>
                    <a:pt x="904" y="301"/>
                  </a:lnTo>
                  <a:lnTo>
                    <a:pt x="882" y="237"/>
                  </a:lnTo>
                  <a:lnTo>
                    <a:pt x="839" y="194"/>
                  </a:lnTo>
                  <a:lnTo>
                    <a:pt x="775" y="172"/>
                  </a:lnTo>
                  <a:lnTo>
                    <a:pt x="302" y="0"/>
                  </a:lnTo>
                  <a:lnTo>
                    <a:pt x="302" y="0"/>
                  </a:lnTo>
                  <a:lnTo>
                    <a:pt x="259"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0" name="Google Shape;4750;p9"/>
            <p:cNvSpPr/>
            <p:nvPr/>
          </p:nvSpPr>
          <p:spPr>
            <a:xfrm>
              <a:off x="6967600" y="-731425"/>
              <a:ext cx="22575" cy="27425"/>
            </a:xfrm>
            <a:custGeom>
              <a:rect b="b" l="l" r="r" t="t"/>
              <a:pathLst>
                <a:path extrusionOk="0" h="1097" w="903">
                  <a:moveTo>
                    <a:pt x="237" y="0"/>
                  </a:moveTo>
                  <a:lnTo>
                    <a:pt x="172" y="22"/>
                  </a:lnTo>
                  <a:lnTo>
                    <a:pt x="129" y="43"/>
                  </a:lnTo>
                  <a:lnTo>
                    <a:pt x="86" y="108"/>
                  </a:lnTo>
                  <a:lnTo>
                    <a:pt x="43" y="172"/>
                  </a:lnTo>
                  <a:lnTo>
                    <a:pt x="0" y="710"/>
                  </a:lnTo>
                  <a:lnTo>
                    <a:pt x="0" y="774"/>
                  </a:lnTo>
                  <a:lnTo>
                    <a:pt x="22" y="817"/>
                  </a:lnTo>
                  <a:lnTo>
                    <a:pt x="43" y="860"/>
                  </a:lnTo>
                  <a:lnTo>
                    <a:pt x="108" y="903"/>
                  </a:lnTo>
                  <a:lnTo>
                    <a:pt x="538" y="1075"/>
                  </a:lnTo>
                  <a:lnTo>
                    <a:pt x="624" y="1096"/>
                  </a:lnTo>
                  <a:lnTo>
                    <a:pt x="688" y="1075"/>
                  </a:lnTo>
                  <a:lnTo>
                    <a:pt x="731" y="1053"/>
                  </a:lnTo>
                  <a:lnTo>
                    <a:pt x="774" y="1010"/>
                  </a:lnTo>
                  <a:lnTo>
                    <a:pt x="796" y="946"/>
                  </a:lnTo>
                  <a:lnTo>
                    <a:pt x="903" y="366"/>
                  </a:lnTo>
                  <a:lnTo>
                    <a:pt x="903" y="301"/>
                  </a:lnTo>
                  <a:lnTo>
                    <a:pt x="882" y="258"/>
                  </a:lnTo>
                  <a:lnTo>
                    <a:pt x="839" y="215"/>
                  </a:lnTo>
                  <a:lnTo>
                    <a:pt x="774" y="172"/>
                  </a:lnTo>
                  <a:lnTo>
                    <a:pt x="301" y="22"/>
                  </a:lnTo>
                  <a:lnTo>
                    <a:pt x="23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9"/>
            <p:cNvSpPr/>
            <p:nvPr/>
          </p:nvSpPr>
          <p:spPr>
            <a:xfrm>
              <a:off x="6967600" y="-731425"/>
              <a:ext cx="22575" cy="27425"/>
            </a:xfrm>
            <a:custGeom>
              <a:rect b="b" l="l" r="r" t="t"/>
              <a:pathLst>
                <a:path extrusionOk="0" fill="none" h="1097" w="903">
                  <a:moveTo>
                    <a:pt x="237" y="0"/>
                  </a:moveTo>
                  <a:lnTo>
                    <a:pt x="237" y="0"/>
                  </a:lnTo>
                  <a:lnTo>
                    <a:pt x="172" y="22"/>
                  </a:lnTo>
                  <a:lnTo>
                    <a:pt x="129" y="43"/>
                  </a:lnTo>
                  <a:lnTo>
                    <a:pt x="86" y="108"/>
                  </a:lnTo>
                  <a:lnTo>
                    <a:pt x="43" y="172"/>
                  </a:lnTo>
                  <a:lnTo>
                    <a:pt x="0" y="710"/>
                  </a:lnTo>
                  <a:lnTo>
                    <a:pt x="0" y="710"/>
                  </a:lnTo>
                  <a:lnTo>
                    <a:pt x="0" y="774"/>
                  </a:lnTo>
                  <a:lnTo>
                    <a:pt x="22" y="817"/>
                  </a:lnTo>
                  <a:lnTo>
                    <a:pt x="43" y="860"/>
                  </a:lnTo>
                  <a:lnTo>
                    <a:pt x="108" y="903"/>
                  </a:lnTo>
                  <a:lnTo>
                    <a:pt x="538" y="1075"/>
                  </a:lnTo>
                  <a:lnTo>
                    <a:pt x="538" y="1075"/>
                  </a:lnTo>
                  <a:lnTo>
                    <a:pt x="624" y="1096"/>
                  </a:lnTo>
                  <a:lnTo>
                    <a:pt x="624" y="1096"/>
                  </a:lnTo>
                  <a:lnTo>
                    <a:pt x="688" y="1075"/>
                  </a:lnTo>
                  <a:lnTo>
                    <a:pt x="731" y="1053"/>
                  </a:lnTo>
                  <a:lnTo>
                    <a:pt x="774" y="1010"/>
                  </a:lnTo>
                  <a:lnTo>
                    <a:pt x="796" y="946"/>
                  </a:lnTo>
                  <a:lnTo>
                    <a:pt x="903" y="366"/>
                  </a:lnTo>
                  <a:lnTo>
                    <a:pt x="903" y="366"/>
                  </a:lnTo>
                  <a:lnTo>
                    <a:pt x="903" y="301"/>
                  </a:lnTo>
                  <a:lnTo>
                    <a:pt x="882" y="258"/>
                  </a:lnTo>
                  <a:lnTo>
                    <a:pt x="839" y="215"/>
                  </a:lnTo>
                  <a:lnTo>
                    <a:pt x="774" y="172"/>
                  </a:lnTo>
                  <a:lnTo>
                    <a:pt x="301" y="22"/>
                  </a:lnTo>
                  <a:lnTo>
                    <a:pt x="301" y="22"/>
                  </a:lnTo>
                  <a:lnTo>
                    <a:pt x="237"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9"/>
            <p:cNvSpPr/>
            <p:nvPr/>
          </p:nvSpPr>
          <p:spPr>
            <a:xfrm>
              <a:off x="6996075" y="-720150"/>
              <a:ext cx="22600" cy="26900"/>
            </a:xfrm>
            <a:custGeom>
              <a:rect b="b" l="l" r="r" t="t"/>
              <a:pathLst>
                <a:path extrusionOk="0" h="1076" w="904">
                  <a:moveTo>
                    <a:pt x="172" y="1"/>
                  </a:moveTo>
                  <a:lnTo>
                    <a:pt x="108" y="44"/>
                  </a:lnTo>
                  <a:lnTo>
                    <a:pt x="65" y="87"/>
                  </a:lnTo>
                  <a:lnTo>
                    <a:pt x="43" y="151"/>
                  </a:lnTo>
                  <a:lnTo>
                    <a:pt x="0" y="710"/>
                  </a:lnTo>
                  <a:lnTo>
                    <a:pt x="0" y="753"/>
                  </a:lnTo>
                  <a:lnTo>
                    <a:pt x="22" y="817"/>
                  </a:lnTo>
                  <a:lnTo>
                    <a:pt x="43" y="860"/>
                  </a:lnTo>
                  <a:lnTo>
                    <a:pt x="108" y="882"/>
                  </a:lnTo>
                  <a:lnTo>
                    <a:pt x="538" y="1075"/>
                  </a:lnTo>
                  <a:lnTo>
                    <a:pt x="667" y="1075"/>
                  </a:lnTo>
                  <a:lnTo>
                    <a:pt x="731" y="1032"/>
                  </a:lnTo>
                  <a:lnTo>
                    <a:pt x="774" y="989"/>
                  </a:lnTo>
                  <a:lnTo>
                    <a:pt x="796" y="925"/>
                  </a:lnTo>
                  <a:lnTo>
                    <a:pt x="903" y="366"/>
                  </a:lnTo>
                  <a:lnTo>
                    <a:pt x="903" y="302"/>
                  </a:lnTo>
                  <a:lnTo>
                    <a:pt x="882" y="237"/>
                  </a:lnTo>
                  <a:lnTo>
                    <a:pt x="839" y="194"/>
                  </a:lnTo>
                  <a:lnTo>
                    <a:pt x="774" y="173"/>
                  </a:lnTo>
                  <a:lnTo>
                    <a:pt x="30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9"/>
            <p:cNvSpPr/>
            <p:nvPr/>
          </p:nvSpPr>
          <p:spPr>
            <a:xfrm>
              <a:off x="6996075" y="-720150"/>
              <a:ext cx="22600" cy="26900"/>
            </a:xfrm>
            <a:custGeom>
              <a:rect b="b" l="l" r="r" t="t"/>
              <a:pathLst>
                <a:path extrusionOk="0" fill="none" h="1076" w="904">
                  <a:moveTo>
                    <a:pt x="237" y="1"/>
                  </a:moveTo>
                  <a:lnTo>
                    <a:pt x="237" y="1"/>
                  </a:lnTo>
                  <a:lnTo>
                    <a:pt x="172" y="1"/>
                  </a:lnTo>
                  <a:lnTo>
                    <a:pt x="108" y="44"/>
                  </a:lnTo>
                  <a:lnTo>
                    <a:pt x="65" y="87"/>
                  </a:lnTo>
                  <a:lnTo>
                    <a:pt x="43" y="151"/>
                  </a:lnTo>
                  <a:lnTo>
                    <a:pt x="0" y="710"/>
                  </a:lnTo>
                  <a:lnTo>
                    <a:pt x="0" y="710"/>
                  </a:lnTo>
                  <a:lnTo>
                    <a:pt x="0" y="753"/>
                  </a:lnTo>
                  <a:lnTo>
                    <a:pt x="22" y="817"/>
                  </a:lnTo>
                  <a:lnTo>
                    <a:pt x="43" y="860"/>
                  </a:lnTo>
                  <a:lnTo>
                    <a:pt x="108" y="882"/>
                  </a:lnTo>
                  <a:lnTo>
                    <a:pt x="538" y="1075"/>
                  </a:lnTo>
                  <a:lnTo>
                    <a:pt x="538" y="1075"/>
                  </a:lnTo>
                  <a:lnTo>
                    <a:pt x="602" y="1075"/>
                  </a:lnTo>
                  <a:lnTo>
                    <a:pt x="602" y="1075"/>
                  </a:lnTo>
                  <a:lnTo>
                    <a:pt x="667" y="1075"/>
                  </a:lnTo>
                  <a:lnTo>
                    <a:pt x="731" y="1032"/>
                  </a:lnTo>
                  <a:lnTo>
                    <a:pt x="774" y="989"/>
                  </a:lnTo>
                  <a:lnTo>
                    <a:pt x="796" y="925"/>
                  </a:lnTo>
                  <a:lnTo>
                    <a:pt x="903" y="366"/>
                  </a:lnTo>
                  <a:lnTo>
                    <a:pt x="903" y="366"/>
                  </a:lnTo>
                  <a:lnTo>
                    <a:pt x="903" y="302"/>
                  </a:lnTo>
                  <a:lnTo>
                    <a:pt x="882" y="237"/>
                  </a:lnTo>
                  <a:lnTo>
                    <a:pt x="839" y="194"/>
                  </a:lnTo>
                  <a:lnTo>
                    <a:pt x="774" y="173"/>
                  </a:lnTo>
                  <a:lnTo>
                    <a:pt x="301" y="1"/>
                  </a:lnTo>
                  <a:lnTo>
                    <a:pt x="301" y="1"/>
                  </a:lnTo>
                  <a:lnTo>
                    <a:pt x="237"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9"/>
            <p:cNvSpPr/>
            <p:nvPr/>
          </p:nvSpPr>
          <p:spPr>
            <a:xfrm>
              <a:off x="6603225" y="-860425"/>
              <a:ext cx="2175" cy="575"/>
            </a:xfrm>
            <a:custGeom>
              <a:rect b="b" l="l" r="r" t="t"/>
              <a:pathLst>
                <a:path extrusionOk="0" h="23" w="87">
                  <a:moveTo>
                    <a:pt x="0" y="1"/>
                  </a:moveTo>
                  <a:lnTo>
                    <a:pt x="0" y="1"/>
                  </a:lnTo>
                  <a:lnTo>
                    <a:pt x="0" y="1"/>
                  </a:lnTo>
                  <a:lnTo>
                    <a:pt x="86" y="22"/>
                  </a:lnTo>
                  <a:lnTo>
                    <a:pt x="86" y="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5" name="Google Shape;4755;p9"/>
            <p:cNvSpPr/>
            <p:nvPr/>
          </p:nvSpPr>
          <p:spPr>
            <a:xfrm>
              <a:off x="6603225" y="-860425"/>
              <a:ext cx="2175" cy="575"/>
            </a:xfrm>
            <a:custGeom>
              <a:rect b="b" l="l" r="r" t="t"/>
              <a:pathLst>
                <a:path extrusionOk="0" fill="none" h="23" w="87">
                  <a:moveTo>
                    <a:pt x="0" y="1"/>
                  </a:moveTo>
                  <a:lnTo>
                    <a:pt x="0" y="1"/>
                  </a:lnTo>
                  <a:lnTo>
                    <a:pt x="0" y="1"/>
                  </a:lnTo>
                  <a:lnTo>
                    <a:pt x="86" y="22"/>
                  </a:lnTo>
                  <a:lnTo>
                    <a:pt x="86" y="22"/>
                  </a:lnTo>
                  <a:lnTo>
                    <a:pt x="0"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6" name="Google Shape;4756;p9"/>
            <p:cNvSpPr/>
            <p:nvPr/>
          </p:nvSpPr>
          <p:spPr>
            <a:xfrm>
              <a:off x="7394850" y="-613200"/>
              <a:ext cx="445000" cy="118250"/>
            </a:xfrm>
            <a:custGeom>
              <a:rect b="b" l="l" r="r" t="t"/>
              <a:pathLst>
                <a:path extrusionOk="0" h="4730" w="17800">
                  <a:moveTo>
                    <a:pt x="4643" y="0"/>
                  </a:moveTo>
                  <a:lnTo>
                    <a:pt x="0" y="2902"/>
                  </a:lnTo>
                  <a:lnTo>
                    <a:pt x="1053" y="3139"/>
                  </a:lnTo>
                  <a:lnTo>
                    <a:pt x="2214" y="3354"/>
                  </a:lnTo>
                  <a:lnTo>
                    <a:pt x="3461" y="3590"/>
                  </a:lnTo>
                  <a:lnTo>
                    <a:pt x="4794" y="3805"/>
                  </a:lnTo>
                  <a:lnTo>
                    <a:pt x="6213" y="4020"/>
                  </a:lnTo>
                  <a:lnTo>
                    <a:pt x="7696" y="4214"/>
                  </a:lnTo>
                  <a:lnTo>
                    <a:pt x="9287" y="4386"/>
                  </a:lnTo>
                  <a:lnTo>
                    <a:pt x="10920" y="4536"/>
                  </a:lnTo>
                  <a:lnTo>
                    <a:pt x="10963" y="4536"/>
                  </a:lnTo>
                  <a:lnTo>
                    <a:pt x="10985" y="4558"/>
                  </a:lnTo>
                  <a:lnTo>
                    <a:pt x="11221" y="4558"/>
                  </a:lnTo>
                  <a:lnTo>
                    <a:pt x="11221" y="4579"/>
                  </a:lnTo>
                  <a:lnTo>
                    <a:pt x="11350" y="4579"/>
                  </a:lnTo>
                  <a:lnTo>
                    <a:pt x="13220" y="4730"/>
                  </a:lnTo>
                  <a:lnTo>
                    <a:pt x="17799" y="1742"/>
                  </a:lnTo>
                  <a:lnTo>
                    <a:pt x="464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9"/>
            <p:cNvSpPr/>
            <p:nvPr/>
          </p:nvSpPr>
          <p:spPr>
            <a:xfrm>
              <a:off x="7394850" y="-613200"/>
              <a:ext cx="445000" cy="118250"/>
            </a:xfrm>
            <a:custGeom>
              <a:rect b="b" l="l" r="r" t="t"/>
              <a:pathLst>
                <a:path extrusionOk="0" fill="none" h="4730" w="17800">
                  <a:moveTo>
                    <a:pt x="4643" y="0"/>
                  </a:moveTo>
                  <a:lnTo>
                    <a:pt x="0" y="2902"/>
                  </a:lnTo>
                  <a:lnTo>
                    <a:pt x="0" y="2902"/>
                  </a:lnTo>
                  <a:lnTo>
                    <a:pt x="1053" y="3139"/>
                  </a:lnTo>
                  <a:lnTo>
                    <a:pt x="2214" y="3354"/>
                  </a:lnTo>
                  <a:lnTo>
                    <a:pt x="3461" y="3590"/>
                  </a:lnTo>
                  <a:lnTo>
                    <a:pt x="4794" y="3805"/>
                  </a:lnTo>
                  <a:lnTo>
                    <a:pt x="6213" y="4020"/>
                  </a:lnTo>
                  <a:lnTo>
                    <a:pt x="7696" y="4214"/>
                  </a:lnTo>
                  <a:lnTo>
                    <a:pt x="9287" y="4386"/>
                  </a:lnTo>
                  <a:lnTo>
                    <a:pt x="10920" y="4536"/>
                  </a:lnTo>
                  <a:lnTo>
                    <a:pt x="10920" y="4536"/>
                  </a:lnTo>
                  <a:lnTo>
                    <a:pt x="10920" y="4536"/>
                  </a:lnTo>
                  <a:lnTo>
                    <a:pt x="10920" y="4536"/>
                  </a:lnTo>
                  <a:lnTo>
                    <a:pt x="10963" y="4536"/>
                  </a:lnTo>
                  <a:lnTo>
                    <a:pt x="10963" y="4536"/>
                  </a:lnTo>
                  <a:lnTo>
                    <a:pt x="10963" y="4536"/>
                  </a:lnTo>
                  <a:lnTo>
                    <a:pt x="10963" y="4536"/>
                  </a:lnTo>
                  <a:lnTo>
                    <a:pt x="10985" y="4558"/>
                  </a:lnTo>
                  <a:lnTo>
                    <a:pt x="10985" y="4558"/>
                  </a:lnTo>
                  <a:lnTo>
                    <a:pt x="10985" y="4558"/>
                  </a:lnTo>
                  <a:lnTo>
                    <a:pt x="10985" y="4558"/>
                  </a:lnTo>
                  <a:lnTo>
                    <a:pt x="11006" y="4558"/>
                  </a:lnTo>
                  <a:lnTo>
                    <a:pt x="11006" y="4558"/>
                  </a:lnTo>
                  <a:lnTo>
                    <a:pt x="11006" y="4558"/>
                  </a:lnTo>
                  <a:lnTo>
                    <a:pt x="11006" y="4558"/>
                  </a:lnTo>
                  <a:lnTo>
                    <a:pt x="11028" y="4558"/>
                  </a:lnTo>
                  <a:lnTo>
                    <a:pt x="11028" y="4558"/>
                  </a:lnTo>
                  <a:lnTo>
                    <a:pt x="11049" y="4558"/>
                  </a:lnTo>
                  <a:lnTo>
                    <a:pt x="11049" y="4558"/>
                  </a:lnTo>
                  <a:lnTo>
                    <a:pt x="11071" y="4558"/>
                  </a:lnTo>
                  <a:lnTo>
                    <a:pt x="11071" y="4558"/>
                  </a:lnTo>
                  <a:lnTo>
                    <a:pt x="11071" y="4558"/>
                  </a:lnTo>
                  <a:lnTo>
                    <a:pt x="11071" y="4558"/>
                  </a:lnTo>
                  <a:lnTo>
                    <a:pt x="11092" y="4558"/>
                  </a:lnTo>
                  <a:lnTo>
                    <a:pt x="11092" y="4558"/>
                  </a:lnTo>
                  <a:lnTo>
                    <a:pt x="11092" y="4558"/>
                  </a:lnTo>
                  <a:lnTo>
                    <a:pt x="11092" y="4558"/>
                  </a:lnTo>
                  <a:lnTo>
                    <a:pt x="11114" y="4558"/>
                  </a:lnTo>
                  <a:lnTo>
                    <a:pt x="11114" y="4558"/>
                  </a:lnTo>
                  <a:lnTo>
                    <a:pt x="11135" y="4558"/>
                  </a:lnTo>
                  <a:lnTo>
                    <a:pt x="11135" y="4558"/>
                  </a:lnTo>
                  <a:lnTo>
                    <a:pt x="11135" y="4558"/>
                  </a:lnTo>
                  <a:lnTo>
                    <a:pt x="11135" y="4558"/>
                  </a:lnTo>
                  <a:lnTo>
                    <a:pt x="11157" y="4558"/>
                  </a:lnTo>
                  <a:lnTo>
                    <a:pt x="11157" y="4558"/>
                  </a:lnTo>
                  <a:lnTo>
                    <a:pt x="11178" y="4558"/>
                  </a:lnTo>
                  <a:lnTo>
                    <a:pt x="11178" y="4558"/>
                  </a:lnTo>
                  <a:lnTo>
                    <a:pt x="11178" y="4558"/>
                  </a:lnTo>
                  <a:lnTo>
                    <a:pt x="11178" y="4558"/>
                  </a:lnTo>
                  <a:lnTo>
                    <a:pt x="11200" y="4558"/>
                  </a:lnTo>
                  <a:lnTo>
                    <a:pt x="11200" y="4558"/>
                  </a:lnTo>
                  <a:lnTo>
                    <a:pt x="11221" y="4558"/>
                  </a:lnTo>
                  <a:lnTo>
                    <a:pt x="11221" y="4558"/>
                  </a:lnTo>
                  <a:lnTo>
                    <a:pt x="11221" y="4579"/>
                  </a:lnTo>
                  <a:lnTo>
                    <a:pt x="11221" y="4579"/>
                  </a:lnTo>
                  <a:lnTo>
                    <a:pt x="11264" y="4579"/>
                  </a:lnTo>
                  <a:lnTo>
                    <a:pt x="11264" y="4579"/>
                  </a:lnTo>
                  <a:lnTo>
                    <a:pt x="11350" y="4579"/>
                  </a:lnTo>
                  <a:lnTo>
                    <a:pt x="11350" y="4579"/>
                  </a:lnTo>
                  <a:lnTo>
                    <a:pt x="13220" y="4730"/>
                  </a:lnTo>
                  <a:lnTo>
                    <a:pt x="17799" y="1742"/>
                  </a:lnTo>
                  <a:lnTo>
                    <a:pt x="4643"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9"/>
            <p:cNvSpPr/>
            <p:nvPr/>
          </p:nvSpPr>
          <p:spPr>
            <a:xfrm>
              <a:off x="6045925" y="-987250"/>
              <a:ext cx="735750" cy="815300"/>
            </a:xfrm>
            <a:custGeom>
              <a:rect b="b" l="l" r="r" t="t"/>
              <a:pathLst>
                <a:path extrusionOk="0" h="32612" w="29430">
                  <a:moveTo>
                    <a:pt x="1785" y="1"/>
                  </a:moveTo>
                  <a:lnTo>
                    <a:pt x="1140" y="44"/>
                  </a:lnTo>
                  <a:lnTo>
                    <a:pt x="667" y="108"/>
                  </a:lnTo>
                  <a:lnTo>
                    <a:pt x="344" y="194"/>
                  </a:lnTo>
                  <a:lnTo>
                    <a:pt x="151" y="259"/>
                  </a:lnTo>
                  <a:lnTo>
                    <a:pt x="43" y="302"/>
                  </a:lnTo>
                  <a:lnTo>
                    <a:pt x="22" y="323"/>
                  </a:lnTo>
                  <a:lnTo>
                    <a:pt x="0" y="388"/>
                  </a:lnTo>
                  <a:lnTo>
                    <a:pt x="0" y="452"/>
                  </a:lnTo>
                  <a:lnTo>
                    <a:pt x="22" y="517"/>
                  </a:lnTo>
                  <a:lnTo>
                    <a:pt x="86" y="581"/>
                  </a:lnTo>
                  <a:lnTo>
                    <a:pt x="237" y="732"/>
                  </a:lnTo>
                  <a:lnTo>
                    <a:pt x="495" y="882"/>
                  </a:lnTo>
                  <a:lnTo>
                    <a:pt x="796" y="1033"/>
                  </a:lnTo>
                  <a:lnTo>
                    <a:pt x="1140" y="1205"/>
                  </a:lnTo>
                  <a:lnTo>
                    <a:pt x="1914" y="1527"/>
                  </a:lnTo>
                  <a:lnTo>
                    <a:pt x="2709" y="1828"/>
                  </a:lnTo>
                  <a:lnTo>
                    <a:pt x="3418" y="2086"/>
                  </a:lnTo>
                  <a:lnTo>
                    <a:pt x="4128" y="2322"/>
                  </a:lnTo>
                  <a:lnTo>
                    <a:pt x="9932" y="11007"/>
                  </a:lnTo>
                  <a:lnTo>
                    <a:pt x="17649" y="30698"/>
                  </a:lnTo>
                  <a:lnTo>
                    <a:pt x="17907" y="30913"/>
                  </a:lnTo>
                  <a:lnTo>
                    <a:pt x="18165" y="31128"/>
                  </a:lnTo>
                  <a:lnTo>
                    <a:pt x="18423" y="31321"/>
                  </a:lnTo>
                  <a:lnTo>
                    <a:pt x="18681" y="31493"/>
                  </a:lnTo>
                  <a:lnTo>
                    <a:pt x="19175" y="31794"/>
                  </a:lnTo>
                  <a:lnTo>
                    <a:pt x="19670" y="32052"/>
                  </a:lnTo>
                  <a:lnTo>
                    <a:pt x="20143" y="32246"/>
                  </a:lnTo>
                  <a:lnTo>
                    <a:pt x="20616" y="32375"/>
                  </a:lnTo>
                  <a:lnTo>
                    <a:pt x="21046" y="32482"/>
                  </a:lnTo>
                  <a:lnTo>
                    <a:pt x="21454" y="32547"/>
                  </a:lnTo>
                  <a:lnTo>
                    <a:pt x="21841" y="32590"/>
                  </a:lnTo>
                  <a:lnTo>
                    <a:pt x="22163" y="32611"/>
                  </a:lnTo>
                  <a:lnTo>
                    <a:pt x="22464" y="32611"/>
                  </a:lnTo>
                  <a:lnTo>
                    <a:pt x="22722" y="32590"/>
                  </a:lnTo>
                  <a:lnTo>
                    <a:pt x="23088" y="32547"/>
                  </a:lnTo>
                  <a:lnTo>
                    <a:pt x="23217" y="32504"/>
                  </a:lnTo>
                  <a:lnTo>
                    <a:pt x="23776" y="23690"/>
                  </a:lnTo>
                  <a:lnTo>
                    <a:pt x="24786" y="23690"/>
                  </a:lnTo>
                  <a:lnTo>
                    <a:pt x="26463" y="14167"/>
                  </a:lnTo>
                  <a:lnTo>
                    <a:pt x="29429" y="12060"/>
                  </a:lnTo>
                  <a:lnTo>
                    <a:pt x="29408" y="12039"/>
                  </a:lnTo>
                  <a:lnTo>
                    <a:pt x="29300" y="11931"/>
                  </a:lnTo>
                  <a:lnTo>
                    <a:pt x="29085" y="11759"/>
                  </a:lnTo>
                  <a:lnTo>
                    <a:pt x="28698" y="11480"/>
                  </a:lnTo>
                  <a:lnTo>
                    <a:pt x="28075" y="11093"/>
                  </a:lnTo>
                  <a:lnTo>
                    <a:pt x="27215" y="10577"/>
                  </a:lnTo>
                  <a:lnTo>
                    <a:pt x="26033" y="9889"/>
                  </a:lnTo>
                  <a:lnTo>
                    <a:pt x="24507" y="9051"/>
                  </a:lnTo>
                  <a:lnTo>
                    <a:pt x="22421" y="7954"/>
                  </a:lnTo>
                  <a:lnTo>
                    <a:pt x="19777" y="6622"/>
                  </a:lnTo>
                  <a:lnTo>
                    <a:pt x="18316" y="5891"/>
                  </a:lnTo>
                  <a:lnTo>
                    <a:pt x="16789" y="5160"/>
                  </a:lnTo>
                  <a:lnTo>
                    <a:pt x="15220" y="4408"/>
                  </a:lnTo>
                  <a:lnTo>
                    <a:pt x="13651" y="3677"/>
                  </a:lnTo>
                  <a:lnTo>
                    <a:pt x="12081" y="2989"/>
                  </a:lnTo>
                  <a:lnTo>
                    <a:pt x="10555" y="2322"/>
                  </a:lnTo>
                  <a:lnTo>
                    <a:pt x="9115" y="1720"/>
                  </a:lnTo>
                  <a:lnTo>
                    <a:pt x="7761" y="1183"/>
                  </a:lnTo>
                  <a:lnTo>
                    <a:pt x="6514" y="732"/>
                  </a:lnTo>
                  <a:lnTo>
                    <a:pt x="5933" y="538"/>
                  </a:lnTo>
                  <a:lnTo>
                    <a:pt x="5418" y="388"/>
                  </a:lnTo>
                  <a:lnTo>
                    <a:pt x="4923" y="259"/>
                  </a:lnTo>
                  <a:lnTo>
                    <a:pt x="4493" y="151"/>
                  </a:lnTo>
                  <a:lnTo>
                    <a:pt x="4106" y="87"/>
                  </a:lnTo>
                  <a:lnTo>
                    <a:pt x="3762" y="44"/>
                  </a:lnTo>
                  <a:lnTo>
                    <a:pt x="26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9" name="Google Shape;4759;p9"/>
            <p:cNvSpPr/>
            <p:nvPr/>
          </p:nvSpPr>
          <p:spPr>
            <a:xfrm>
              <a:off x="7752225" y="-585800"/>
              <a:ext cx="394475" cy="311725"/>
            </a:xfrm>
            <a:custGeom>
              <a:rect b="b" l="l" r="r" t="t"/>
              <a:pathLst>
                <a:path extrusionOk="0" h="12469" w="15779">
                  <a:moveTo>
                    <a:pt x="0" y="1"/>
                  </a:moveTo>
                  <a:lnTo>
                    <a:pt x="1097" y="968"/>
                  </a:lnTo>
                  <a:lnTo>
                    <a:pt x="5654" y="9631"/>
                  </a:lnTo>
                  <a:lnTo>
                    <a:pt x="11974" y="12469"/>
                  </a:lnTo>
                  <a:lnTo>
                    <a:pt x="15779" y="3612"/>
                  </a:lnTo>
                  <a:lnTo>
                    <a:pt x="29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9"/>
            <p:cNvSpPr/>
            <p:nvPr/>
          </p:nvSpPr>
          <p:spPr>
            <a:xfrm>
              <a:off x="6164700" y="-980800"/>
              <a:ext cx="616975" cy="778200"/>
            </a:xfrm>
            <a:custGeom>
              <a:rect b="b" l="l" r="r" t="t"/>
              <a:pathLst>
                <a:path extrusionOk="0" h="31128" w="24679">
                  <a:moveTo>
                    <a:pt x="172" y="1"/>
                  </a:moveTo>
                  <a:lnTo>
                    <a:pt x="65" y="44"/>
                  </a:lnTo>
                  <a:lnTo>
                    <a:pt x="43" y="65"/>
                  </a:lnTo>
                  <a:lnTo>
                    <a:pt x="0" y="130"/>
                  </a:lnTo>
                  <a:lnTo>
                    <a:pt x="0" y="194"/>
                  </a:lnTo>
                  <a:lnTo>
                    <a:pt x="43" y="259"/>
                  </a:lnTo>
                  <a:lnTo>
                    <a:pt x="86" y="323"/>
                  </a:lnTo>
                  <a:lnTo>
                    <a:pt x="258" y="474"/>
                  </a:lnTo>
                  <a:lnTo>
                    <a:pt x="495" y="624"/>
                  </a:lnTo>
                  <a:lnTo>
                    <a:pt x="795" y="775"/>
                  </a:lnTo>
                  <a:lnTo>
                    <a:pt x="1139" y="947"/>
                  </a:lnTo>
                  <a:lnTo>
                    <a:pt x="1913" y="1269"/>
                  </a:lnTo>
                  <a:lnTo>
                    <a:pt x="2709" y="1570"/>
                  </a:lnTo>
                  <a:lnTo>
                    <a:pt x="3418" y="1828"/>
                  </a:lnTo>
                  <a:lnTo>
                    <a:pt x="4127" y="2064"/>
                  </a:lnTo>
                  <a:lnTo>
                    <a:pt x="9953" y="10749"/>
                  </a:lnTo>
                  <a:lnTo>
                    <a:pt x="17649" y="30440"/>
                  </a:lnTo>
                  <a:lnTo>
                    <a:pt x="18100" y="30805"/>
                  </a:lnTo>
                  <a:lnTo>
                    <a:pt x="18530" y="31128"/>
                  </a:lnTo>
                  <a:lnTo>
                    <a:pt x="19025" y="23432"/>
                  </a:lnTo>
                  <a:lnTo>
                    <a:pt x="20035" y="23432"/>
                  </a:lnTo>
                  <a:lnTo>
                    <a:pt x="21712" y="13909"/>
                  </a:lnTo>
                  <a:lnTo>
                    <a:pt x="24678" y="11802"/>
                  </a:lnTo>
                  <a:lnTo>
                    <a:pt x="24657" y="11781"/>
                  </a:lnTo>
                  <a:lnTo>
                    <a:pt x="24549" y="11673"/>
                  </a:lnTo>
                  <a:lnTo>
                    <a:pt x="24334" y="11501"/>
                  </a:lnTo>
                  <a:lnTo>
                    <a:pt x="23947" y="11222"/>
                  </a:lnTo>
                  <a:lnTo>
                    <a:pt x="23324" y="10835"/>
                  </a:lnTo>
                  <a:lnTo>
                    <a:pt x="22464" y="10319"/>
                  </a:lnTo>
                  <a:lnTo>
                    <a:pt x="21282" y="9631"/>
                  </a:lnTo>
                  <a:lnTo>
                    <a:pt x="19756" y="8793"/>
                  </a:lnTo>
                  <a:lnTo>
                    <a:pt x="17885" y="7804"/>
                  </a:lnTo>
                  <a:lnTo>
                    <a:pt x="15564" y="6622"/>
                  </a:lnTo>
                  <a:lnTo>
                    <a:pt x="12898" y="5310"/>
                  </a:lnTo>
                  <a:lnTo>
                    <a:pt x="10082" y="3956"/>
                  </a:lnTo>
                  <a:lnTo>
                    <a:pt x="8642" y="3311"/>
                  </a:lnTo>
                  <a:lnTo>
                    <a:pt x="7223" y="2666"/>
                  </a:lnTo>
                  <a:lnTo>
                    <a:pt x="5847" y="2086"/>
                  </a:lnTo>
                  <a:lnTo>
                    <a:pt x="4536" y="1527"/>
                  </a:lnTo>
                  <a:lnTo>
                    <a:pt x="3289" y="1032"/>
                  </a:lnTo>
                  <a:lnTo>
                    <a:pt x="2128" y="603"/>
                  </a:lnTo>
                  <a:lnTo>
                    <a:pt x="1075" y="259"/>
                  </a:lnTo>
                  <a:lnTo>
                    <a:pt x="602" y="108"/>
                  </a:lnTo>
                  <a:lnTo>
                    <a:pt x="1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9"/>
            <p:cNvSpPr/>
            <p:nvPr/>
          </p:nvSpPr>
          <p:spPr>
            <a:xfrm>
              <a:off x="6672000" y="-1371600"/>
              <a:ext cx="1656900" cy="461650"/>
            </a:xfrm>
            <a:custGeom>
              <a:rect b="b" l="l" r="r" t="t"/>
              <a:pathLst>
                <a:path extrusionOk="0" h="18466" w="66276">
                  <a:moveTo>
                    <a:pt x="59052" y="0"/>
                  </a:moveTo>
                  <a:lnTo>
                    <a:pt x="58472" y="21"/>
                  </a:lnTo>
                  <a:lnTo>
                    <a:pt x="58278" y="21"/>
                  </a:lnTo>
                  <a:lnTo>
                    <a:pt x="52345" y="1333"/>
                  </a:lnTo>
                  <a:lnTo>
                    <a:pt x="39125" y="4235"/>
                  </a:lnTo>
                  <a:lnTo>
                    <a:pt x="31881" y="5826"/>
                  </a:lnTo>
                  <a:lnTo>
                    <a:pt x="25389" y="7244"/>
                  </a:lnTo>
                  <a:lnTo>
                    <a:pt x="20444" y="8298"/>
                  </a:lnTo>
                  <a:lnTo>
                    <a:pt x="18832" y="8620"/>
                  </a:lnTo>
                  <a:lnTo>
                    <a:pt x="17951" y="8792"/>
                  </a:lnTo>
                  <a:lnTo>
                    <a:pt x="14017" y="9459"/>
                  </a:lnTo>
                  <a:lnTo>
                    <a:pt x="7976" y="10533"/>
                  </a:lnTo>
                  <a:lnTo>
                    <a:pt x="1" y="11931"/>
                  </a:lnTo>
                  <a:lnTo>
                    <a:pt x="20057" y="18466"/>
                  </a:lnTo>
                  <a:lnTo>
                    <a:pt x="20831" y="18186"/>
                  </a:lnTo>
                  <a:lnTo>
                    <a:pt x="7310" y="13801"/>
                  </a:lnTo>
                  <a:lnTo>
                    <a:pt x="15285" y="12382"/>
                  </a:lnTo>
                  <a:lnTo>
                    <a:pt x="21326" y="11329"/>
                  </a:lnTo>
                  <a:lnTo>
                    <a:pt x="25260" y="10641"/>
                  </a:lnTo>
                  <a:lnTo>
                    <a:pt x="26162" y="10469"/>
                  </a:lnTo>
                  <a:lnTo>
                    <a:pt x="27753" y="10146"/>
                  </a:lnTo>
                  <a:lnTo>
                    <a:pt x="32697" y="9093"/>
                  </a:lnTo>
                  <a:lnTo>
                    <a:pt x="39189" y="7674"/>
                  </a:lnTo>
                  <a:lnTo>
                    <a:pt x="46434" y="6105"/>
                  </a:lnTo>
                  <a:lnTo>
                    <a:pt x="59654" y="3182"/>
                  </a:lnTo>
                  <a:lnTo>
                    <a:pt x="65587" y="1892"/>
                  </a:lnTo>
                  <a:lnTo>
                    <a:pt x="65867" y="1870"/>
                  </a:lnTo>
                  <a:lnTo>
                    <a:pt x="66275" y="1720"/>
                  </a:lnTo>
                  <a:lnTo>
                    <a:pt x="65953" y="1526"/>
                  </a:lnTo>
                  <a:lnTo>
                    <a:pt x="65630" y="1354"/>
                  </a:lnTo>
                  <a:lnTo>
                    <a:pt x="65308" y="1204"/>
                  </a:lnTo>
                  <a:lnTo>
                    <a:pt x="64964" y="1053"/>
                  </a:lnTo>
                  <a:lnTo>
                    <a:pt x="64276" y="795"/>
                  </a:lnTo>
                  <a:lnTo>
                    <a:pt x="63610" y="580"/>
                  </a:lnTo>
                  <a:lnTo>
                    <a:pt x="62922" y="408"/>
                  </a:lnTo>
                  <a:lnTo>
                    <a:pt x="62255" y="258"/>
                  </a:lnTo>
                  <a:lnTo>
                    <a:pt x="61632" y="172"/>
                  </a:lnTo>
                  <a:lnTo>
                    <a:pt x="61009" y="86"/>
                  </a:lnTo>
                  <a:lnTo>
                    <a:pt x="60450" y="43"/>
                  </a:lnTo>
                  <a:lnTo>
                    <a:pt x="59912" y="21"/>
                  </a:lnTo>
                  <a:lnTo>
                    <a:pt x="59052" y="0"/>
                  </a:lnTo>
                  <a:close/>
                </a:path>
              </a:pathLst>
            </a:custGeom>
            <a:solidFill>
              <a:srgbClr val="103574">
                <a:alpha val="1490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9"/>
            <p:cNvSpPr/>
            <p:nvPr/>
          </p:nvSpPr>
          <p:spPr>
            <a:xfrm>
              <a:off x="7603350" y="-837300"/>
              <a:ext cx="138675" cy="104275"/>
            </a:xfrm>
            <a:custGeom>
              <a:rect b="b" l="l" r="r" t="t"/>
              <a:pathLst>
                <a:path extrusionOk="0" h="4171" w="5547">
                  <a:moveTo>
                    <a:pt x="1" y="0"/>
                  </a:moveTo>
                  <a:lnTo>
                    <a:pt x="216" y="473"/>
                  </a:lnTo>
                  <a:lnTo>
                    <a:pt x="474" y="968"/>
                  </a:lnTo>
                  <a:lnTo>
                    <a:pt x="753" y="1441"/>
                  </a:lnTo>
                  <a:lnTo>
                    <a:pt x="1033" y="1892"/>
                  </a:lnTo>
                  <a:lnTo>
                    <a:pt x="1505" y="2601"/>
                  </a:lnTo>
                  <a:lnTo>
                    <a:pt x="1763" y="2924"/>
                  </a:lnTo>
                  <a:lnTo>
                    <a:pt x="2387" y="3289"/>
                  </a:lnTo>
                  <a:lnTo>
                    <a:pt x="3096" y="3676"/>
                  </a:lnTo>
                  <a:lnTo>
                    <a:pt x="3999" y="4171"/>
                  </a:lnTo>
                  <a:lnTo>
                    <a:pt x="5547" y="3203"/>
                  </a:lnTo>
                  <a:lnTo>
                    <a:pt x="4279" y="2601"/>
                  </a:lnTo>
                  <a:lnTo>
                    <a:pt x="3032" y="1999"/>
                  </a:lnTo>
                  <a:lnTo>
                    <a:pt x="1785" y="1355"/>
                  </a:lnTo>
                  <a:lnTo>
                    <a:pt x="560" y="710"/>
                  </a:lnTo>
                  <a:lnTo>
                    <a:pt x="1785" y="710"/>
                  </a:lnTo>
                  <a:lnTo>
                    <a:pt x="1"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9"/>
            <p:cNvSpPr/>
            <p:nvPr/>
          </p:nvSpPr>
          <p:spPr>
            <a:xfrm>
              <a:off x="7603350" y="-837300"/>
              <a:ext cx="138675" cy="104275"/>
            </a:xfrm>
            <a:custGeom>
              <a:rect b="b" l="l" r="r" t="t"/>
              <a:pathLst>
                <a:path extrusionOk="0" fill="none" h="4171" w="5547">
                  <a:moveTo>
                    <a:pt x="1" y="0"/>
                  </a:moveTo>
                  <a:lnTo>
                    <a:pt x="1" y="0"/>
                  </a:lnTo>
                  <a:lnTo>
                    <a:pt x="216" y="473"/>
                  </a:lnTo>
                  <a:lnTo>
                    <a:pt x="474" y="968"/>
                  </a:lnTo>
                  <a:lnTo>
                    <a:pt x="753" y="1441"/>
                  </a:lnTo>
                  <a:lnTo>
                    <a:pt x="1033" y="1892"/>
                  </a:lnTo>
                  <a:lnTo>
                    <a:pt x="1505" y="2601"/>
                  </a:lnTo>
                  <a:lnTo>
                    <a:pt x="1763" y="2924"/>
                  </a:lnTo>
                  <a:lnTo>
                    <a:pt x="1763" y="2924"/>
                  </a:lnTo>
                  <a:lnTo>
                    <a:pt x="2387" y="3289"/>
                  </a:lnTo>
                  <a:lnTo>
                    <a:pt x="3096" y="3676"/>
                  </a:lnTo>
                  <a:lnTo>
                    <a:pt x="3999" y="4171"/>
                  </a:lnTo>
                  <a:lnTo>
                    <a:pt x="5547" y="3203"/>
                  </a:lnTo>
                  <a:lnTo>
                    <a:pt x="5547" y="3203"/>
                  </a:lnTo>
                  <a:lnTo>
                    <a:pt x="4279" y="2601"/>
                  </a:lnTo>
                  <a:lnTo>
                    <a:pt x="3032" y="1999"/>
                  </a:lnTo>
                  <a:lnTo>
                    <a:pt x="1785" y="1355"/>
                  </a:lnTo>
                  <a:lnTo>
                    <a:pt x="560" y="710"/>
                  </a:lnTo>
                  <a:lnTo>
                    <a:pt x="1785" y="710"/>
                  </a:lnTo>
                  <a:lnTo>
                    <a:pt x="1785" y="710"/>
                  </a:ln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4" name="Google Shape;4764;p9"/>
            <p:cNvSpPr/>
            <p:nvPr/>
          </p:nvSpPr>
          <p:spPr>
            <a:xfrm>
              <a:off x="7617325" y="-819575"/>
              <a:ext cx="147825" cy="62375"/>
            </a:xfrm>
            <a:custGeom>
              <a:rect b="b" l="l" r="r" t="t"/>
              <a:pathLst>
                <a:path extrusionOk="0" h="2495" w="5913">
                  <a:moveTo>
                    <a:pt x="1" y="1"/>
                  </a:moveTo>
                  <a:lnTo>
                    <a:pt x="1226" y="646"/>
                  </a:lnTo>
                  <a:lnTo>
                    <a:pt x="2473" y="1290"/>
                  </a:lnTo>
                  <a:lnTo>
                    <a:pt x="3720" y="1892"/>
                  </a:lnTo>
                  <a:lnTo>
                    <a:pt x="4988" y="2494"/>
                  </a:lnTo>
                  <a:lnTo>
                    <a:pt x="5912" y="1914"/>
                  </a:lnTo>
                  <a:lnTo>
                    <a:pt x="3548" y="925"/>
                  </a:lnTo>
                  <a:lnTo>
                    <a:pt x="122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9"/>
            <p:cNvSpPr/>
            <p:nvPr/>
          </p:nvSpPr>
          <p:spPr>
            <a:xfrm>
              <a:off x="8113375" y="-611600"/>
              <a:ext cx="47300" cy="22600"/>
            </a:xfrm>
            <a:custGeom>
              <a:rect b="b" l="l" r="r" t="t"/>
              <a:pathLst>
                <a:path extrusionOk="0" h="904" w="1892">
                  <a:moveTo>
                    <a:pt x="0" y="1"/>
                  </a:moveTo>
                  <a:lnTo>
                    <a:pt x="0" y="1"/>
                  </a:lnTo>
                  <a:lnTo>
                    <a:pt x="0" y="1"/>
                  </a:lnTo>
                  <a:lnTo>
                    <a:pt x="1892" y="904"/>
                  </a:lnTo>
                  <a:lnTo>
                    <a:pt x="1892" y="904"/>
                  </a:lnTo>
                  <a:lnTo>
                    <a:pt x="1892" y="904"/>
                  </a:lnTo>
                  <a:lnTo>
                    <a:pt x="1892" y="904"/>
                  </a:lnTo>
                  <a:lnTo>
                    <a:pt x="0" y="1"/>
                  </a:lnTo>
                  <a:close/>
                </a:path>
              </a:pathLst>
            </a:custGeom>
            <a:solidFill>
              <a:srgbClr val="96B0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9"/>
            <p:cNvSpPr/>
            <p:nvPr/>
          </p:nvSpPr>
          <p:spPr>
            <a:xfrm>
              <a:off x="8113375" y="-611600"/>
              <a:ext cx="47300" cy="22600"/>
            </a:xfrm>
            <a:custGeom>
              <a:rect b="b" l="l" r="r" t="t"/>
              <a:pathLst>
                <a:path extrusionOk="0" fill="none" h="904" w="1892">
                  <a:moveTo>
                    <a:pt x="0" y="1"/>
                  </a:moveTo>
                  <a:lnTo>
                    <a:pt x="0" y="1"/>
                  </a:lnTo>
                  <a:lnTo>
                    <a:pt x="0" y="1"/>
                  </a:lnTo>
                  <a:lnTo>
                    <a:pt x="1892" y="904"/>
                  </a:lnTo>
                  <a:lnTo>
                    <a:pt x="1892" y="904"/>
                  </a:lnTo>
                  <a:lnTo>
                    <a:pt x="1892" y="904"/>
                  </a:lnTo>
                  <a:lnTo>
                    <a:pt x="1892" y="904"/>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9"/>
            <p:cNvSpPr/>
            <p:nvPr/>
          </p:nvSpPr>
          <p:spPr>
            <a:xfrm>
              <a:off x="7932250" y="-657275"/>
              <a:ext cx="228425" cy="68275"/>
            </a:xfrm>
            <a:custGeom>
              <a:rect b="b" l="l" r="r" t="t"/>
              <a:pathLst>
                <a:path extrusionOk="0" h="2731" w="9137">
                  <a:moveTo>
                    <a:pt x="1656" y="1"/>
                  </a:moveTo>
                  <a:lnTo>
                    <a:pt x="1" y="1097"/>
                  </a:lnTo>
                  <a:lnTo>
                    <a:pt x="732" y="1333"/>
                  </a:lnTo>
                  <a:lnTo>
                    <a:pt x="1462" y="1548"/>
                  </a:lnTo>
                  <a:lnTo>
                    <a:pt x="2150" y="1720"/>
                  </a:lnTo>
                  <a:lnTo>
                    <a:pt x="2817" y="1871"/>
                  </a:lnTo>
                  <a:lnTo>
                    <a:pt x="3806" y="2043"/>
                  </a:lnTo>
                  <a:lnTo>
                    <a:pt x="4730" y="2193"/>
                  </a:lnTo>
                  <a:lnTo>
                    <a:pt x="6428" y="2430"/>
                  </a:lnTo>
                  <a:lnTo>
                    <a:pt x="7890" y="2623"/>
                  </a:lnTo>
                  <a:lnTo>
                    <a:pt x="9137" y="2731"/>
                  </a:lnTo>
                  <a:lnTo>
                    <a:pt x="7245" y="1828"/>
                  </a:lnTo>
                  <a:lnTo>
                    <a:pt x="7095" y="2043"/>
                  </a:lnTo>
                  <a:lnTo>
                    <a:pt x="5590" y="1505"/>
                  </a:lnTo>
                  <a:lnTo>
                    <a:pt x="3870" y="861"/>
                  </a:lnTo>
                  <a:lnTo>
                    <a:pt x="1656"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9"/>
            <p:cNvSpPr/>
            <p:nvPr/>
          </p:nvSpPr>
          <p:spPr>
            <a:xfrm>
              <a:off x="7932250" y="-657275"/>
              <a:ext cx="228425" cy="68275"/>
            </a:xfrm>
            <a:custGeom>
              <a:rect b="b" l="l" r="r" t="t"/>
              <a:pathLst>
                <a:path extrusionOk="0" fill="none" h="2731" w="9137">
                  <a:moveTo>
                    <a:pt x="1656" y="1"/>
                  </a:moveTo>
                  <a:lnTo>
                    <a:pt x="1" y="1097"/>
                  </a:lnTo>
                  <a:lnTo>
                    <a:pt x="1" y="1097"/>
                  </a:lnTo>
                  <a:lnTo>
                    <a:pt x="732" y="1333"/>
                  </a:lnTo>
                  <a:lnTo>
                    <a:pt x="1462" y="1548"/>
                  </a:lnTo>
                  <a:lnTo>
                    <a:pt x="2150" y="1720"/>
                  </a:lnTo>
                  <a:lnTo>
                    <a:pt x="2817" y="1871"/>
                  </a:lnTo>
                  <a:lnTo>
                    <a:pt x="2817" y="1871"/>
                  </a:lnTo>
                  <a:lnTo>
                    <a:pt x="3806" y="2043"/>
                  </a:lnTo>
                  <a:lnTo>
                    <a:pt x="4730" y="2193"/>
                  </a:lnTo>
                  <a:lnTo>
                    <a:pt x="6428" y="2430"/>
                  </a:lnTo>
                  <a:lnTo>
                    <a:pt x="7890" y="2623"/>
                  </a:lnTo>
                  <a:lnTo>
                    <a:pt x="9137" y="2731"/>
                  </a:lnTo>
                  <a:lnTo>
                    <a:pt x="9137" y="2731"/>
                  </a:lnTo>
                  <a:lnTo>
                    <a:pt x="7245" y="1828"/>
                  </a:lnTo>
                  <a:lnTo>
                    <a:pt x="7095" y="2043"/>
                  </a:lnTo>
                  <a:lnTo>
                    <a:pt x="7095" y="2043"/>
                  </a:lnTo>
                  <a:lnTo>
                    <a:pt x="5590" y="1505"/>
                  </a:lnTo>
                  <a:lnTo>
                    <a:pt x="3870" y="861"/>
                  </a:lnTo>
                  <a:lnTo>
                    <a:pt x="16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9" name="Google Shape;4769;p9"/>
            <p:cNvSpPr/>
            <p:nvPr/>
          </p:nvSpPr>
          <p:spPr>
            <a:xfrm>
              <a:off x="7973625" y="-669625"/>
              <a:ext cx="139775" cy="63425"/>
            </a:xfrm>
            <a:custGeom>
              <a:rect b="b" l="l" r="r" t="t"/>
              <a:pathLst>
                <a:path extrusionOk="0" h="2537" w="5591">
                  <a:moveTo>
                    <a:pt x="753" y="0"/>
                  </a:moveTo>
                  <a:lnTo>
                    <a:pt x="1" y="495"/>
                  </a:lnTo>
                  <a:lnTo>
                    <a:pt x="2215" y="1355"/>
                  </a:lnTo>
                  <a:lnTo>
                    <a:pt x="3935" y="1999"/>
                  </a:lnTo>
                  <a:lnTo>
                    <a:pt x="5440" y="2537"/>
                  </a:lnTo>
                  <a:lnTo>
                    <a:pt x="5590" y="2322"/>
                  </a:lnTo>
                  <a:lnTo>
                    <a:pt x="3290" y="1204"/>
                  </a:lnTo>
                  <a:lnTo>
                    <a:pt x="753" y="0"/>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9"/>
            <p:cNvSpPr/>
            <p:nvPr/>
          </p:nvSpPr>
          <p:spPr>
            <a:xfrm>
              <a:off x="7703325" y="-771750"/>
              <a:ext cx="289150" cy="141925"/>
            </a:xfrm>
            <a:custGeom>
              <a:rect b="b" l="l" r="r" t="t"/>
              <a:pathLst>
                <a:path extrusionOk="0" h="5677" w="11566">
                  <a:moveTo>
                    <a:pt x="2472" y="1"/>
                  </a:moveTo>
                  <a:lnTo>
                    <a:pt x="1548" y="581"/>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9394" y="3075"/>
                  </a:lnTo>
                  <a:lnTo>
                    <a:pt x="7137" y="2065"/>
                  </a:lnTo>
                  <a:lnTo>
                    <a:pt x="4815" y="1033"/>
                  </a:lnTo>
                  <a:lnTo>
                    <a:pt x="2472" y="1"/>
                  </a:lnTo>
                  <a:close/>
                </a:path>
              </a:pathLst>
            </a:custGeom>
            <a:solidFill>
              <a:srgbClr val="103574">
                <a:alpha val="588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9"/>
            <p:cNvSpPr/>
            <p:nvPr/>
          </p:nvSpPr>
          <p:spPr>
            <a:xfrm>
              <a:off x="7703325" y="-771750"/>
              <a:ext cx="289150" cy="141925"/>
            </a:xfrm>
            <a:custGeom>
              <a:rect b="b" l="l" r="r" t="t"/>
              <a:pathLst>
                <a:path extrusionOk="0" fill="none" h="5677" w="11566">
                  <a:moveTo>
                    <a:pt x="2472" y="1"/>
                  </a:moveTo>
                  <a:lnTo>
                    <a:pt x="1548" y="581"/>
                  </a:lnTo>
                  <a:lnTo>
                    <a:pt x="0" y="1549"/>
                  </a:lnTo>
                  <a:lnTo>
                    <a:pt x="0" y="1549"/>
                  </a:lnTo>
                  <a:lnTo>
                    <a:pt x="903" y="2022"/>
                  </a:lnTo>
                  <a:lnTo>
                    <a:pt x="1935" y="2559"/>
                  </a:lnTo>
                  <a:lnTo>
                    <a:pt x="3053" y="3096"/>
                  </a:lnTo>
                  <a:lnTo>
                    <a:pt x="4213" y="3655"/>
                  </a:lnTo>
                  <a:lnTo>
                    <a:pt x="5439" y="4214"/>
                  </a:lnTo>
                  <a:lnTo>
                    <a:pt x="6686" y="4730"/>
                  </a:lnTo>
                  <a:lnTo>
                    <a:pt x="7932" y="5225"/>
                  </a:lnTo>
                  <a:lnTo>
                    <a:pt x="9158" y="5676"/>
                  </a:lnTo>
                  <a:lnTo>
                    <a:pt x="10813" y="4580"/>
                  </a:lnTo>
                  <a:lnTo>
                    <a:pt x="11565" y="4085"/>
                  </a:lnTo>
                  <a:lnTo>
                    <a:pt x="11565" y="4085"/>
                  </a:lnTo>
                  <a:lnTo>
                    <a:pt x="9394" y="3075"/>
                  </a:lnTo>
                  <a:lnTo>
                    <a:pt x="7137" y="2065"/>
                  </a:lnTo>
                  <a:lnTo>
                    <a:pt x="4815" y="1033"/>
                  </a:lnTo>
                  <a:lnTo>
                    <a:pt x="247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72" name="Google Shape;4772;p9"/>
          <p:cNvSpPr txBox="1"/>
          <p:nvPr/>
        </p:nvSpPr>
        <p:spPr>
          <a:xfrm>
            <a:off x="1255800" y="1478550"/>
            <a:ext cx="663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M PLUS 1p"/>
              <a:ea typeface="M PLUS 1p"/>
              <a:cs typeface="M PLUS 1p"/>
              <a:sym typeface="M PLUS 1p"/>
            </a:endParaRPr>
          </a:p>
        </p:txBody>
      </p:sp>
      <p:sp>
        <p:nvSpPr>
          <p:cNvPr id="4773" name="Google Shape;4773;p9"/>
          <p:cNvSpPr txBox="1"/>
          <p:nvPr>
            <p:ph idx="4294967295" type="title"/>
          </p:nvPr>
        </p:nvSpPr>
        <p:spPr>
          <a:xfrm>
            <a:off x="3319196" y="1478544"/>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CV Scores</a:t>
            </a:r>
            <a:endParaRPr sz="2500" u="sng"/>
          </a:p>
        </p:txBody>
      </p:sp>
      <p:sp>
        <p:nvSpPr>
          <p:cNvPr id="4774" name="Google Shape;4774;p9"/>
          <p:cNvSpPr txBox="1"/>
          <p:nvPr>
            <p:ph idx="4294967295" type="subTitle"/>
          </p:nvPr>
        </p:nvSpPr>
        <p:spPr>
          <a:xfrm>
            <a:off x="2367900" y="1896500"/>
            <a:ext cx="4408200" cy="73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1400"/>
              <a:buFont typeface="M PLUS 1p"/>
              <a:buNone/>
            </a:pPr>
            <a:r>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[1.012, 1.022, 0.992, 1.018, 1.064] </a:t>
            </a:r>
            <a:endParaRPr b="0" i="0" sz="1600" u="none" cap="none" strike="noStrike">
              <a:solidFill>
                <a:schemeClr val="dk2"/>
              </a:solidFill>
              <a:latin typeface="M PLUS 1p"/>
              <a:ea typeface="M PLUS 1p"/>
              <a:cs typeface="M PLUS 1p"/>
              <a:sym typeface="M PLUS 1p"/>
            </a:endParaRPr>
          </a:p>
          <a:p>
            <a:pPr indent="0" lvl="0" marL="0" marR="0" rtl="0" algn="ctr">
              <a:lnSpc>
                <a:spcPct val="100000"/>
              </a:lnSpc>
              <a:spcBef>
                <a:spcPts val="0"/>
              </a:spcBef>
              <a:spcAft>
                <a:spcPts val="0"/>
              </a:spcAft>
              <a:buClr>
                <a:schemeClr val="dk2"/>
              </a:buClr>
              <a:buSzPts val="1400"/>
              <a:buFont typeface="M PLUS 1p"/>
              <a:buNone/>
            </a:pPr>
            <a:r>
              <a:rPr b="0" i="0" lang="en" sz="1600" u="none" cap="none" strike="noStrike">
                <a:solidFill>
                  <a:schemeClr val="dk2"/>
                </a:solidFill>
                <a:latin typeface="M PLUS 1p"/>
                <a:ea typeface="M PLUS 1p"/>
                <a:cs typeface="M PLUS 1p"/>
                <a:sym typeface="M PLUS 1p"/>
              </a:rPr>
              <a:t>Average: 1.022</a:t>
            </a:r>
            <a:endParaRPr b="0" i="0" sz="1600" u="none" cap="none" strike="noStrike">
              <a:solidFill>
                <a:schemeClr val="dk2"/>
              </a:solidFill>
              <a:latin typeface="M PLUS 1p"/>
              <a:ea typeface="M PLUS 1p"/>
              <a:cs typeface="M PLUS 1p"/>
              <a:sym typeface="M PLUS 1p"/>
            </a:endParaRPr>
          </a:p>
        </p:txBody>
      </p:sp>
      <p:sp>
        <p:nvSpPr>
          <p:cNvPr id="4775" name="Google Shape;4775;p9"/>
          <p:cNvSpPr txBox="1"/>
          <p:nvPr/>
        </p:nvSpPr>
        <p:spPr>
          <a:xfrm>
            <a:off x="2071125" y="3973200"/>
            <a:ext cx="4931400" cy="97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M PLUS 1p"/>
                <a:ea typeface="M PLUS 1p"/>
                <a:cs typeface="M PLUS 1p"/>
                <a:sym typeface="M PLUS 1p"/>
              </a:rPr>
              <a:t>Best Polynomial Feature Degree: 4</a:t>
            </a:r>
            <a:endParaRPr b="0" i="0" sz="1400" u="none" cap="none" strike="noStrike">
              <a:solidFill>
                <a:schemeClr val="dk2"/>
              </a:solidFill>
              <a:latin typeface="M PLUS 1p"/>
              <a:ea typeface="M PLUS 1p"/>
              <a:cs typeface="M PLUS 1p"/>
              <a:sym typeface="M PLUS 1p"/>
            </a:endParaRPr>
          </a:p>
        </p:txBody>
      </p:sp>
      <p:sp>
        <p:nvSpPr>
          <p:cNvPr id="4776" name="Google Shape;4776;p9"/>
          <p:cNvSpPr txBox="1"/>
          <p:nvPr>
            <p:ph idx="4294967295" type="title"/>
          </p:nvPr>
        </p:nvSpPr>
        <p:spPr>
          <a:xfrm>
            <a:off x="5139375" y="291338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Test</a:t>
            </a:r>
            <a:endParaRPr sz="2500" u="sng"/>
          </a:p>
        </p:txBody>
      </p:sp>
      <p:sp>
        <p:nvSpPr>
          <p:cNvPr id="4777" name="Google Shape;4777;p9"/>
          <p:cNvSpPr txBox="1"/>
          <p:nvPr>
            <p:ph idx="1" type="subTitle"/>
          </p:nvPr>
        </p:nvSpPr>
        <p:spPr>
          <a:xfrm>
            <a:off x="5141325" y="34481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0.8834</a:t>
            </a:r>
            <a:endParaRPr>
              <a:solidFill>
                <a:srgbClr val="212121"/>
              </a:solidFill>
            </a:endParaRPr>
          </a:p>
        </p:txBody>
      </p:sp>
      <p:sp>
        <p:nvSpPr>
          <p:cNvPr id="4778" name="Google Shape;4778;p9"/>
          <p:cNvSpPr txBox="1"/>
          <p:nvPr>
            <p:ph idx="4294967295" type="title"/>
          </p:nvPr>
        </p:nvSpPr>
        <p:spPr>
          <a:xfrm>
            <a:off x="1740550" y="2946732"/>
            <a:ext cx="2505600" cy="365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u="sng"/>
              <a:t>MSE Train</a:t>
            </a:r>
            <a:endParaRPr sz="2500" u="sng"/>
          </a:p>
        </p:txBody>
      </p:sp>
      <p:sp>
        <p:nvSpPr>
          <p:cNvPr id="4779" name="Google Shape;4779;p9"/>
          <p:cNvSpPr txBox="1"/>
          <p:nvPr>
            <p:ph idx="1" type="subTitle"/>
          </p:nvPr>
        </p:nvSpPr>
        <p:spPr>
          <a:xfrm>
            <a:off x="1742500" y="3396963"/>
            <a:ext cx="2501700" cy="56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0.7843</a:t>
            </a:r>
            <a:endParaRPr>
              <a:solidFill>
                <a:srgbClr val="21212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ying Airplane by Slidesgo">
  <a:themeElements>
    <a:clrScheme name="Simple Light">
      <a:dk1>
        <a:srgbClr val="325AD6"/>
      </a:dk1>
      <a:lt1>
        <a:srgbClr val="FFFFFF"/>
      </a:lt1>
      <a:dk2>
        <a:srgbClr val="272727"/>
      </a:dk2>
      <a:lt2>
        <a:srgbClr val="D14000"/>
      </a:lt2>
      <a:accent1>
        <a:srgbClr val="4C8CFC"/>
      </a:accent1>
      <a:accent2>
        <a:srgbClr val="EAF3FF"/>
      </a:accent2>
      <a:accent3>
        <a:srgbClr val="D6DFFF"/>
      </a:accent3>
      <a:accent4>
        <a:srgbClr val="3761FA"/>
      </a:accent4>
      <a:accent5>
        <a:srgbClr val="A9CBF9"/>
      </a:accent5>
      <a:accent6>
        <a:srgbClr val="95B9F5"/>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